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16" r:id="rId6"/>
    <p:sldId id="309" r:id="rId7"/>
    <p:sldId id="310" r:id="rId8"/>
    <p:sldId id="308" r:id="rId9"/>
    <p:sldId id="312" r:id="rId10"/>
    <p:sldId id="313" r:id="rId11"/>
    <p:sldId id="314" r:id="rId12"/>
    <p:sldId id="315" r:id="rId13"/>
    <p:sldId id="301" r:id="rId14"/>
    <p:sldId id="306" r:id="rId15"/>
    <p:sldId id="307" r:id="rId16"/>
    <p:sldId id="302" r:id="rId17"/>
    <p:sldId id="305" r:id="rId18"/>
    <p:sldId id="260" r:id="rId19"/>
    <p:sldId id="261" r:id="rId20"/>
    <p:sldId id="262" r:id="rId21"/>
    <p:sldId id="263" r:id="rId22"/>
    <p:sldId id="324" r:id="rId23"/>
    <p:sldId id="266" r:id="rId24"/>
    <p:sldId id="267" r:id="rId25"/>
    <p:sldId id="268" r:id="rId26"/>
    <p:sldId id="290" r:id="rId27"/>
    <p:sldId id="269" r:id="rId28"/>
    <p:sldId id="272" r:id="rId29"/>
    <p:sldId id="273" r:id="rId30"/>
    <p:sldId id="270" r:id="rId31"/>
    <p:sldId id="271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4" r:id="rId42"/>
    <p:sldId id="285" r:id="rId43"/>
    <p:sldId id="286" r:id="rId44"/>
    <p:sldId id="287" r:id="rId45"/>
    <p:sldId id="288" r:id="rId46"/>
    <p:sldId id="289" r:id="rId47"/>
    <p:sldId id="291" r:id="rId48"/>
    <p:sldId id="292" r:id="rId49"/>
    <p:sldId id="321" r:id="rId50"/>
    <p:sldId id="322" r:id="rId51"/>
    <p:sldId id="323" r:id="rId52"/>
    <p:sldId id="325" r:id="rId53"/>
    <p:sldId id="293" r:id="rId54"/>
    <p:sldId id="294" r:id="rId55"/>
    <p:sldId id="318" r:id="rId56"/>
    <p:sldId id="319" r:id="rId57"/>
    <p:sldId id="320" r:id="rId58"/>
    <p:sldId id="295" r:id="rId59"/>
    <p:sldId id="296" r:id="rId60"/>
    <p:sldId id="298" r:id="rId61"/>
    <p:sldId id="299" r:id="rId62"/>
    <p:sldId id="300" r:id="rId6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C55DC2-1F2F-4956-8A00-26DC46E16B89}" v="69" dt="2022-01-12T19:26:29.4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08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6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8E9B1F-F2BF-4A57-A60B-953B805A8A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A0E824B-B24A-4E2A-9A0C-545C13310F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B9FDE5-C07E-45BE-9ECB-B26D585DA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48B8-ABC8-4018-9EAB-FA2319AFA19E}" type="datetimeFigureOut">
              <a:rPr lang="fr-CA" smtClean="0"/>
              <a:t>2022-01-14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809FBC-2C76-4EEE-BCDA-719C94B9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B2F972-BC86-416D-9B2A-3508CA5D3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2EC76-3BD0-4F58-8D5F-7A0F8178D7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79895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59C3D-2DE9-46F1-AFA5-10885D360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D0E3E6C-8EB1-4981-BDB3-D69F28EC1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6535C8-423B-4155-91FA-F77959EF0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48B8-ABC8-4018-9EAB-FA2319AFA19E}" type="datetimeFigureOut">
              <a:rPr lang="fr-CA" smtClean="0"/>
              <a:t>2022-01-14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515C32-3614-4A37-B277-E8B219C7D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DCFD90-29B7-4739-9879-EB3C14100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2EC76-3BD0-4F58-8D5F-7A0F8178D7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6776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E06CCB3-3EF5-4724-9FDC-704C74A720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C0DCF20-267E-4C92-8688-EE9BFCE22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29C2E7-6F8D-4F87-A54E-5BB4B28C1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48B8-ABC8-4018-9EAB-FA2319AFA19E}" type="datetimeFigureOut">
              <a:rPr lang="fr-CA" smtClean="0"/>
              <a:t>2022-01-14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C31781-71F6-4428-9D01-6709A8647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78C30F-A8F7-4D8E-AF6F-5FE8E6A1D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2EC76-3BD0-4F58-8D5F-7A0F8178D7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41931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BEBCC2-029E-474F-8BD8-DE4862997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C964C8-4CDB-4DDD-BBF7-78BD53016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578E0A-8C0B-4610-81C6-EDB259D37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48B8-ABC8-4018-9EAB-FA2319AFA19E}" type="datetimeFigureOut">
              <a:rPr lang="fr-CA" smtClean="0"/>
              <a:t>2022-01-14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59DE35-6EE6-41CB-880A-61758226F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5C0794-6A18-4D6A-8963-CA4C38429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2EC76-3BD0-4F58-8D5F-7A0F8178D7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716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A4CCAE-35BC-4CD1-A2EE-B29A9FFEB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77ADB9-CEF7-4DF0-BF66-30FD3D2C7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FB3CA2-E4D7-468C-A2F8-E98DC491B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48B8-ABC8-4018-9EAB-FA2319AFA19E}" type="datetimeFigureOut">
              <a:rPr lang="fr-CA" smtClean="0"/>
              <a:t>2022-01-14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460CB8-37B0-434C-9A14-A544E90A9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75EF31-76CF-4E3F-9F8A-43B99D0B7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2EC76-3BD0-4F58-8D5F-7A0F8178D7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8765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59807D-91F6-4F48-8420-CF244139B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860FF6-7DCE-4850-A362-427E6870C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67FC66-BFF3-4211-AC28-132D84656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CE2FFB-7885-435A-888F-4E9A7218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48B8-ABC8-4018-9EAB-FA2319AFA19E}" type="datetimeFigureOut">
              <a:rPr lang="fr-CA" smtClean="0"/>
              <a:t>2022-01-14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783660-DDDF-4836-A843-7CB295EE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DBFE9E-ECF5-4221-B573-2CE36447B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2EC76-3BD0-4F58-8D5F-7A0F8178D7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769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D9F4D3-DAD3-463E-9DF2-FC3BA5C7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4599EB-6900-4305-82EB-A8EFC7FD6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F06D62D-52EE-4247-989D-1FAAB33FA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F8D73F7-4A0A-4B47-B334-DBD54F38F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224FC9-CE37-4F02-8C18-1859D3CE7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D5CA366-0850-418A-8DFC-227FBAE7D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48B8-ABC8-4018-9EAB-FA2319AFA19E}" type="datetimeFigureOut">
              <a:rPr lang="fr-CA" smtClean="0"/>
              <a:t>2022-01-14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84707C2-F801-43A9-8C70-D1F8C5C9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984ED32-6FBB-4B92-A30F-D2A2D3CFE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2EC76-3BD0-4F58-8D5F-7A0F8178D7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47872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978DC9-F2F4-4EA1-8E77-F4FA94458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E3DB13C-D5D1-4DBC-816D-0C7C5CCB9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48B8-ABC8-4018-9EAB-FA2319AFA19E}" type="datetimeFigureOut">
              <a:rPr lang="fr-CA" smtClean="0"/>
              <a:t>2022-01-14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A96D53-FE49-4ACE-A17A-9F06767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931C9B-81DA-470D-B28A-6DE8A66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2EC76-3BD0-4F58-8D5F-7A0F8178D7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37282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1940B45-F046-4086-BB8C-851F34791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48B8-ABC8-4018-9EAB-FA2319AFA19E}" type="datetimeFigureOut">
              <a:rPr lang="fr-CA" smtClean="0"/>
              <a:t>2022-01-14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757716F-3D06-4BD0-AAF1-6BD243480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CD1719-E9FB-45E6-902D-CC69C14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2EC76-3BD0-4F58-8D5F-7A0F8178D7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77921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64BF36-02A5-45AA-A7A9-E84B31F14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2B6865-6695-4F35-93D4-15E6E91F2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5AD7556-78D1-4292-A1A0-2E841F88E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FBE3C5-B428-4E7C-B808-2DE89EFB6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48B8-ABC8-4018-9EAB-FA2319AFA19E}" type="datetimeFigureOut">
              <a:rPr lang="fr-CA" smtClean="0"/>
              <a:t>2022-01-14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33BC3F-BF84-47C5-9EEE-72FB5CD19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634DEF-1DE9-43AC-98F5-3BA5860F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2EC76-3BD0-4F58-8D5F-7A0F8178D7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29127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8E2573-F06C-4189-8F9D-CAF5CDB11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1319524-15D2-4353-8C0A-75155A922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38EA794-B867-4E9C-B8F6-7879E1907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1FAD27D-4C1A-4E5E-AEB5-C8D666C1F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48B8-ABC8-4018-9EAB-FA2319AFA19E}" type="datetimeFigureOut">
              <a:rPr lang="fr-CA" smtClean="0"/>
              <a:t>2022-01-14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2111266-89AF-4D71-A551-327915871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1070EB-6F24-4D96-AF55-94050591B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2EC76-3BD0-4F58-8D5F-7A0F8178D7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269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7309124-0521-4628-B2D2-6E2CDE543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8B34A1-D24C-4793-84B1-DA22C3A3A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97D728-69F5-46ED-81B0-8D48E164CD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748B8-ABC8-4018-9EAB-FA2319AFA19E}" type="datetimeFigureOut">
              <a:rPr lang="fr-CA" smtClean="0"/>
              <a:t>2022-01-14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78F1F2-AE22-45E2-B2D1-CA3C1BB4B0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9B959F-2478-4CA2-9707-0E8AC3B27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2EC76-3BD0-4F58-8D5F-7A0F8178D7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4887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36884&amp;jazyk=DE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hyperlink" Target="https://www.flickr.com/photos/bluekdesign/3930290755/" TargetMode="Externa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hyperlink" Target="http://www.redneckmodern.com/2014/05/garage-transformation.html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hyperlink" Target="https://pxhere.com/fr/photo/700553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hyperlink" Target="http://www.pbjstories.com/2011/08/house-tour-entryway.html" TargetMode="Externa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hyperlink" Target="https://www.flickr.com/photos/kevharb/3609954026" TargetMode="Externa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hyperlink" Target="https://pngimg.com/download/32286" TargetMode="Externa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hyperlink" Target="https://justinsomnia.org/2013/11/a-new-door/" TargetMode="Externa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hyperlink" Target="http://my-heart-lives-here.blogspot.com/2013/10/a-little-more-feathering-around-our-new.html" TargetMode="Externa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hyperlink" Target="https://comeitch.blogspot.com/2011/10/kitchen-remodel-on-cheap.html" TargetMode="Externa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hyperlink" Target="https://www.flickr.com/photos/ahhyeah/57694040/" TargetMode="Externa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hyperlink" Target="https://www.flickr.com/photos/stevenm_61/6440548313" TargetMode="Externa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hyperlink" Target="https://rxharun.com/microwave-ovens/" TargetMode="Externa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hyperlink" Target="http://www.pngall.com/fridge-png" TargetMode="Externa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hyperlink" Target="http://www.cookingmanager.com/tens-tips-saving-money-water-energy-dishwasher/" TargetMode="Externa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hyperlink" Target="https://www.lairdubois.fr/creations/8222-table-de-salle-a-manger-en-frene-olivier.html" TargetMode="External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hyperlink" Target="https://freepngimg.com/png/44429-scissors-chair-free-download-image" TargetMode="Externa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hyperlink" Target="https://www.pexels.com/photo/white-wooden-kitchen-cabinet-and-black-microwave-oven-4682113/" TargetMode="External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hyperlink" Target="https://www.pexels.com/photo/kitchen-counter-3847544/" TargetMode="Externa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.png"/><Relationship Id="rId5" Type="http://schemas.openxmlformats.org/officeDocument/2006/relationships/hyperlink" Target="https://torange.biz/mount-dishes-3030" TargetMode="External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.png"/><Relationship Id="rId5" Type="http://schemas.openxmlformats.org/officeDocument/2006/relationships/hyperlink" Target="https://www.pngall.com/steel-plate-png" TargetMode="Externa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.png"/><Relationship Id="rId5" Type="http://schemas.openxmlformats.org/officeDocument/2006/relationships/hyperlink" Target="https://collection.maas.museum/object/119316" TargetMode="Externa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hyperlink" Target="https://pxhere.com/fr/photo/856474" TargetMode="Externa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.png"/><Relationship Id="rId5" Type="http://schemas.openxmlformats.org/officeDocument/2006/relationships/hyperlink" Target="https://pxhere.com/en/photo/1567819" TargetMode="External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.png"/><Relationship Id="rId5" Type="http://schemas.openxmlformats.org/officeDocument/2006/relationships/hyperlink" Target="http://narmo.milne-library.org/Cups-&amp;-Mugs-34820/oz-2-Pack-Enamel/" TargetMode="External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.png"/><Relationship Id="rId5" Type="http://schemas.openxmlformats.org/officeDocument/2006/relationships/hyperlink" Target="https://pxhere.com/en/photo/1039630" TargetMode="External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.png"/><Relationship Id="rId5" Type="http://schemas.openxmlformats.org/officeDocument/2006/relationships/hyperlink" Target="https://pngimg.com/download/3066" TargetMode="Externa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.png"/><Relationship Id="rId5" Type="http://schemas.openxmlformats.org/officeDocument/2006/relationships/hyperlink" Target="https://www.goodfreephotos.com/other-photos/spoon-image.jpg.php" TargetMode="Externa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.png"/><Relationship Id="rId5" Type="http://schemas.openxmlformats.org/officeDocument/2006/relationships/hyperlink" Target="http://www.peakpx.com/591206/silver-butter-knife" TargetMode="External"/><Relationship Id="rId4" Type="http://schemas.openxmlformats.org/officeDocument/2006/relationships/image" Target="../media/image4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5.png"/><Relationship Id="rId5" Type="http://schemas.openxmlformats.org/officeDocument/2006/relationships/hyperlink" Target="http://pngimg.com/download/8387" TargetMode="Externa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5.png"/><Relationship Id="rId5" Type="http://schemas.openxmlformats.org/officeDocument/2006/relationships/hyperlink" Target="https://www.freefoodphotos.com/imagelibrary/crockery_cookware/slides/frying_pan.html" TargetMode="External"/><Relationship Id="rId4" Type="http://schemas.openxmlformats.org/officeDocument/2006/relationships/image" Target="../media/image4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5.png"/><Relationship Id="rId5" Type="http://schemas.openxmlformats.org/officeDocument/2006/relationships/hyperlink" Target="https://www.fromlusttilldawn.com/chic-cozy-living-room-makeover/" TargetMode="External"/><Relationship Id="rId4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5.png"/><Relationship Id="rId5" Type="http://schemas.openxmlformats.org/officeDocument/2006/relationships/hyperlink" Target="http://www.pngall.com/couch-png" TargetMode="Externa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hyperlink" Target="https://sobarnes.com/royaume-uni/londres/appartement-contemporain-meuble-duplex-a-louer-kensington-immeuble-moderne-cuisine-equipee/" TargetMode="Externa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5.png"/><Relationship Id="rId5" Type="http://schemas.openxmlformats.org/officeDocument/2006/relationships/hyperlink" Target="https://www.larimedesmatieres.com/1024/bandeau_fr/services/tissu/jpgaultier/skin.html" TargetMode="External"/><Relationship Id="rId4" Type="http://schemas.openxmlformats.org/officeDocument/2006/relationships/image" Target="../media/image4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5.png"/><Relationship Id="rId5" Type="http://schemas.openxmlformats.org/officeDocument/2006/relationships/hyperlink" Target="http://flickr.com/photos/lge/3463717215" TargetMode="External"/><Relationship Id="rId4" Type="http://schemas.openxmlformats.org/officeDocument/2006/relationships/image" Target="../media/image4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5.png"/><Relationship Id="rId5" Type="http://schemas.openxmlformats.org/officeDocument/2006/relationships/hyperlink" Target="https://archartme.blogspot.com/2014/11/sleek-and-stylish-diy-coffee-tables.html" TargetMode="External"/><Relationship Id="rId4" Type="http://schemas.openxmlformats.org/officeDocument/2006/relationships/image" Target="../media/image4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5.png"/><Relationship Id="rId5" Type="http://schemas.openxmlformats.org/officeDocument/2006/relationships/hyperlink" Target="https://www.wmbc.com.au/2020/07/how-to-bathroom-renovation-with-very.html" TargetMode="External"/><Relationship Id="rId4" Type="http://schemas.openxmlformats.org/officeDocument/2006/relationships/image" Target="../media/image4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5.png"/><Relationship Id="rId5" Type="http://schemas.openxmlformats.org/officeDocument/2006/relationships/hyperlink" Target="https://www.pxfuel.com/en/free-photo-oggrl" TargetMode="External"/><Relationship Id="rId4" Type="http://schemas.openxmlformats.org/officeDocument/2006/relationships/image" Target="../media/image4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5.png"/><Relationship Id="rId5" Type="http://schemas.openxmlformats.org/officeDocument/2006/relationships/hyperlink" Target="https://www.flickr.com/photos/spring_dew/44588780/in/photolist-4WwG5-e32msG-fvU1CM-fpE79S-6W1tcv-4z5AY2-58V9bn-5PHbZs-e3uhbh-7WNQjk-6Z8mDC-4z9LEf-4z9NVY-4z5xaM-4z9LTQ-9LE1CS-avET49-fuKHHY-fTjMcL-8vGnwi-7L7d9T-4z5wrn-6JqBbn-hfN47k-sb48Cy-4z9Kkf-brXyci-eQ5ewh-byREA1-dTthV-2KqmbL-79hBkn-7gkpCM-pbk2s8-7i3G4x-aYnxxe-7z7o77-59dcH1-7RmcfL-xRMYu-nReJNL-8ktTky-8MCUGP-oYnMVT-mM7GE-ftiTcB-eZTrAq-dATSLD-eaZQAb-bYbuyU" TargetMode="External"/><Relationship Id="rId4" Type="http://schemas.openxmlformats.org/officeDocument/2006/relationships/image" Target="../media/image5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5.png"/><Relationship Id="rId5" Type="http://schemas.openxmlformats.org/officeDocument/2006/relationships/hyperlink" Target="https://www.rootsimple.com/2015/06/048-toilet-talk/" TargetMode="Externa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5.png"/><Relationship Id="rId5" Type="http://schemas.openxmlformats.org/officeDocument/2006/relationships/hyperlink" Target="https://www.pexels.com/photo/oval-mirror-near-toilet-bowl-1910472/" TargetMode="External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5.png"/><Relationship Id="rId5" Type="http://schemas.openxmlformats.org/officeDocument/2006/relationships/hyperlink" Target="http://www.freeimageslive.co.uk/free_stock_image/bathroom-sink-jpg" TargetMode="External"/><Relationship Id="rId4" Type="http://schemas.openxmlformats.org/officeDocument/2006/relationships/image" Target="../media/image5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5.png"/><Relationship Id="rId5" Type="http://schemas.openxmlformats.org/officeDocument/2006/relationships/hyperlink" Target="https://www.flickr.com/photos/titem/2663098019" TargetMode="External"/><Relationship Id="rId4" Type="http://schemas.openxmlformats.org/officeDocument/2006/relationships/image" Target="../media/image5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hyperlink" Target="https://www.gettysburgdaily.com/some-parking-changes-at-the-new-visitors-center/" TargetMode="External"/><Relationship Id="rId4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5.png"/><Relationship Id="rId5" Type="http://schemas.openxmlformats.org/officeDocument/2006/relationships/hyperlink" Target="http://tiny-project.com/tiny-house-laundry-edgestar-washerdryer-combo-review/" TargetMode="External"/><Relationship Id="rId4" Type="http://schemas.openxmlformats.org/officeDocument/2006/relationships/image" Target="../media/image55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5.png"/><Relationship Id="rId5" Type="http://schemas.openxmlformats.org/officeDocument/2006/relationships/hyperlink" Target="https://freepngimg.com/png/49791-clothes-dryer-machine-hd-image-free-png" TargetMode="External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5.png"/><Relationship Id="rId5" Type="http://schemas.openxmlformats.org/officeDocument/2006/relationships/hyperlink" Target="https://freepngimg.com/png/51984-electric-water-heater-download-hd-png" TargetMode="Externa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5.png"/><Relationship Id="rId5" Type="http://schemas.openxmlformats.org/officeDocument/2006/relationships/hyperlink" Target="https://pxhere.com/en/photo/607447" TargetMode="External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5.png"/><Relationship Id="rId5" Type="http://schemas.openxmlformats.org/officeDocument/2006/relationships/hyperlink" Target="http://www.pngall.com/bed-png/download/30488" TargetMode="External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5.png"/><Relationship Id="rId5" Type="http://schemas.openxmlformats.org/officeDocument/2006/relationships/hyperlink" Target="https://stileex.xyz/vitafoam/" TargetMode="Externa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gogojob.site/365281/XL-Bed-Sheets-100-Cotton-Twin-XL-Size-Sheets-White-Cooling-400-Thread-Count-Long/" TargetMode="Externa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62.jpg"/><Relationship Id="rId5" Type="http://schemas.openxmlformats.org/officeDocument/2006/relationships/hyperlink" Target="https://www.flickr.com/photos/melystu/4849187714" TargetMode="External"/><Relationship Id="rId4" Type="http://schemas.openxmlformats.org/officeDocument/2006/relationships/image" Target="../media/image6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5.png"/><Relationship Id="rId5" Type="http://schemas.openxmlformats.org/officeDocument/2006/relationships/hyperlink" Target="http://www.pngall.com/pillow-png" TargetMode="Externa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5.png"/><Relationship Id="rId5" Type="http://schemas.openxmlformats.org/officeDocument/2006/relationships/hyperlink" Target="http://pngimg.com/download/85300" TargetMode="External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5.png"/><Relationship Id="rId5" Type="http://schemas.openxmlformats.org/officeDocument/2006/relationships/hyperlink" Target="https://www.flickr.com/photos/rubbermaid/5093015443" TargetMode="External"/><Relationship Id="rId4" Type="http://schemas.openxmlformats.org/officeDocument/2006/relationships/image" Target="../media/image6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sevilladailyphoto.blogspot.com/2012/10/la-casa-de-todos-los-santos-2-el-balcon.html" TargetMode="External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5.png"/><Relationship Id="rId5" Type="http://schemas.openxmlformats.org/officeDocument/2006/relationships/hyperlink" Target="http://ijirst.org/Floor-Lamps-&amp;-Torchieres/892999-Lighting-Collection-Traditional-1-Light/" TargetMode="External"/><Relationship Id="rId4" Type="http://schemas.openxmlformats.org/officeDocument/2006/relationships/image" Target="../media/image6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5.png"/><Relationship Id="rId5" Type="http://schemas.openxmlformats.org/officeDocument/2006/relationships/hyperlink" Target="https://pixabay.com/en/bookshelf-shelves-bookcase-wooden-36679/" TargetMode="External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5.png"/><Relationship Id="rId5" Type="http://schemas.openxmlformats.org/officeDocument/2006/relationships/hyperlink" Target="https://homendgarden.com/best-executive-desk-reviews/" TargetMode="External"/><Relationship Id="rId4" Type="http://schemas.openxmlformats.org/officeDocument/2006/relationships/image" Target="../media/image6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hyperlink" Target="https://publicdomainpictures.net/view-image.php?image=143675&amp;picture=dormers-on-roof&amp;large=1" TargetMode="Externa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hyperlink" Target="https://localwiki.org/davis/Casitas/_files/backyard.JPG/_info/" TargetMode="Externa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hyperlink" Target="https://pixabay.com/en/vegetable-garden-medieval-garden-890625/" TargetMode="Externa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15FF1C-8FAB-4CE7-81A8-A60050857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8052" y="1783959"/>
            <a:ext cx="4708384" cy="2889114"/>
          </a:xfrm>
        </p:spPr>
        <p:txBody>
          <a:bodyPr anchor="b">
            <a:noAutofit/>
          </a:bodyPr>
          <a:lstStyle/>
          <a:p>
            <a:r>
              <a:rPr lang="fr-CA" sz="7200" dirty="0">
                <a:latin typeface="+mn-lt"/>
              </a:rPr>
              <a:t>Le logement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E9D4D0-64AD-40C2-850B-22AC482593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283" r="1712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8615723-5521-45C2-A81D-D5A166F2E234}"/>
              </a:ext>
            </a:extLst>
          </p:cNvPr>
          <p:cNvSpPr txBox="1"/>
          <p:nvPr/>
        </p:nvSpPr>
        <p:spPr>
          <a:xfrm>
            <a:off x="7333673" y="5199964"/>
            <a:ext cx="4137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Préparé par Marianne Ouellet, images libres de droits, audio par Élie Trottier-Gingras</a:t>
            </a:r>
          </a:p>
        </p:txBody>
      </p:sp>
    </p:spTree>
    <p:extLst>
      <p:ext uri="{BB962C8B-B14F-4D97-AF65-F5344CB8AC3E}">
        <p14:creationId xmlns:p14="http://schemas.microsoft.com/office/powerpoint/2010/main" val="1137583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clôture</a:t>
            </a:r>
          </a:p>
        </p:txBody>
      </p:sp>
      <p:pic>
        <p:nvPicPr>
          <p:cNvPr id="5" name="Espace réservé du contenu 4" descr="Une image contenant clôture, extérieur, arbre, herbe&#10;&#10;Description générée automatiquement">
            <a:extLst>
              <a:ext uri="{FF2B5EF4-FFF2-40B4-BE49-F238E27FC236}">
                <a16:creationId xmlns:a16="http://schemas.microsoft.com/office/drawing/2014/main" id="{D0861800-125F-4CE6-A249-5A2B89C49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559578" y="1433513"/>
            <a:ext cx="7072842" cy="5304632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82AF3E2D-ABF3-4036-8449-6E924F52B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6348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garage</a:t>
            </a:r>
          </a:p>
        </p:txBody>
      </p:sp>
      <p:pic>
        <p:nvPicPr>
          <p:cNvPr id="5" name="Espace réservé du contenu 4" descr="Une image contenant extérieur, arbre, bordure&#10;&#10;Description générée automatiquement">
            <a:extLst>
              <a:ext uri="{FF2B5EF4-FFF2-40B4-BE49-F238E27FC236}">
                <a16:creationId xmlns:a16="http://schemas.microsoft.com/office/drawing/2014/main" id="{A89A65DD-E213-4E66-8AAC-188FCD1BA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61635" y="1433513"/>
            <a:ext cx="6868729" cy="5151548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6ACBA48D-08C7-450C-9917-50609B822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9843" y="465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cabanon</a:t>
            </a:r>
          </a:p>
        </p:txBody>
      </p:sp>
      <p:pic>
        <p:nvPicPr>
          <p:cNvPr id="5" name="Espace réservé du contenu 4" descr="Une image contenant herbe, extérieur, arbre, maison&#10;&#10;Description générée automatiquement">
            <a:extLst>
              <a:ext uri="{FF2B5EF4-FFF2-40B4-BE49-F238E27FC236}">
                <a16:creationId xmlns:a16="http://schemas.microsoft.com/office/drawing/2014/main" id="{46D376BD-C6D2-45D5-A5D9-DED388BC8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70175" y="1433513"/>
            <a:ext cx="6851649" cy="5138737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BF7E65B-7615-4739-B154-1C1D02639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1634" y="449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Une entrée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Espace réservé du contenu 3" descr="Une image contenant intérieur, mur, plancher, bois&#10;&#10;Description générée automatiquement">
            <a:extLst>
              <a:ext uri="{FF2B5EF4-FFF2-40B4-BE49-F238E27FC236}">
                <a16:creationId xmlns:a16="http://schemas.microsoft.com/office/drawing/2014/main" id="{397B586C-72F4-46EA-ABB8-9B21785D6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1971" r="-2" b="2192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B4F9F9F-2D5E-4901-8CB0-DA204D745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3374" y="3906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03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fenêtre</a:t>
            </a:r>
          </a:p>
        </p:txBody>
      </p:sp>
      <p:pic>
        <p:nvPicPr>
          <p:cNvPr id="6" name="Espace réservé du contenu 5" descr="Une image contenant fenêtre, shoji, bâtiment, intérieur&#10;&#10;Description générée automatiquement">
            <a:extLst>
              <a:ext uri="{FF2B5EF4-FFF2-40B4-BE49-F238E27FC236}">
                <a16:creationId xmlns:a16="http://schemas.microsoft.com/office/drawing/2014/main" id="{B5DB2D8F-2582-4AE3-8EFA-0B910F906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893361" y="1433513"/>
            <a:ext cx="6405277" cy="5116716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AB2AA62-D66E-4CB3-90B5-3CB832B7BE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6592" y="462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8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Des rideaux</a:t>
            </a:r>
          </a:p>
        </p:txBody>
      </p:sp>
      <p:pic>
        <p:nvPicPr>
          <p:cNvPr id="5" name="Espace réservé du contenu 4" descr="Une image contenant rideau, intérieur, meubles, blanc&#10;&#10;Description générée automatiquement">
            <a:extLst>
              <a:ext uri="{FF2B5EF4-FFF2-40B4-BE49-F238E27FC236}">
                <a16:creationId xmlns:a16="http://schemas.microsoft.com/office/drawing/2014/main" id="{E75F9971-FCB8-4666-B7C7-646D3FF14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359267" y="1433513"/>
            <a:ext cx="5473463" cy="5176422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12171AD7-3E76-47D5-B981-A1B46CA66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626" y="465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7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porte</a:t>
            </a:r>
          </a:p>
        </p:txBody>
      </p:sp>
      <p:pic>
        <p:nvPicPr>
          <p:cNvPr id="6" name="Espace réservé du contenu 5" descr="Une image contenant intérieur, mur, fenêtre, porte&#10;&#10;Description générée automatiquement">
            <a:extLst>
              <a:ext uri="{FF2B5EF4-FFF2-40B4-BE49-F238E27FC236}">
                <a16:creationId xmlns:a16="http://schemas.microsoft.com/office/drawing/2014/main" id="{19FF9564-E35C-45A4-864F-196607806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63264" y="1433513"/>
            <a:ext cx="2238541" cy="5316537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AC98F07B-8E1D-4531-8B0E-476569ADBD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4557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1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/>
              <a:t>Un tapis</a:t>
            </a:r>
            <a:endParaRPr lang="fr-CA" sz="5400" b="1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62D12A8-2159-4A48-A3B3-335426A48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077" r="5583"/>
          <a:stretch/>
        </p:blipFill>
        <p:spPr>
          <a:xfrm>
            <a:off x="1993899" y="1526278"/>
            <a:ext cx="8204200" cy="4732263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9EBB9FD7-D588-49F8-972B-BFAA4469B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9270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6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8496" y="1757454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Une cuisine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Espace réservé du contenu 5" descr="Une image contenant intérieur, plancher, mur, cuisine&#10;&#10;Description générée automatiquement">
            <a:extLst>
              <a:ext uri="{FF2B5EF4-FFF2-40B4-BE49-F238E27FC236}">
                <a16:creationId xmlns:a16="http://schemas.microsoft.com/office/drawing/2014/main" id="{03719883-501C-40BB-8DC9-BDBB2D2B6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0894" r="-1" b="592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E662460B-543D-4CC7-BF77-E7D03A94E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5802" y="38646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03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four</a:t>
            </a:r>
          </a:p>
        </p:txBody>
      </p:sp>
      <p:pic>
        <p:nvPicPr>
          <p:cNvPr id="7" name="Espace réservé du contenu 6" descr="Une image contenant armoire, intérieur, cuisine, plancher&#10;&#10;Description générée automatiquement">
            <a:extLst>
              <a:ext uri="{FF2B5EF4-FFF2-40B4-BE49-F238E27FC236}">
                <a16:creationId xmlns:a16="http://schemas.microsoft.com/office/drawing/2014/main" id="{DD0F73AE-491F-4D25-B228-EF70BE1CD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03785" y="1311275"/>
            <a:ext cx="3984427" cy="5312570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66A88FFA-A716-445B-8FE8-64A08A311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8612" y="467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1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5400" b="1" dirty="0"/>
              <a:t>Une maison</a:t>
            </a:r>
          </a:p>
        </p:txBody>
      </p:sp>
      <p:pic>
        <p:nvPicPr>
          <p:cNvPr id="5" name="Espace réservé du contenu 4" descr="Une image contenant extérieur, arbre, herbe, maison&#10;&#10;Description générée automatiquement">
            <a:extLst>
              <a:ext uri="{FF2B5EF4-FFF2-40B4-BE49-F238E27FC236}">
                <a16:creationId xmlns:a16="http://schemas.microsoft.com/office/drawing/2014/main" id="{748918DB-C4BA-4734-A086-C75B32211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907241" y="1816100"/>
            <a:ext cx="6377517" cy="4783138"/>
          </a:xfrm>
        </p:spPr>
      </p:pic>
      <p:pic>
        <p:nvPicPr>
          <p:cNvPr id="8" name="Graphique 7" descr="Maison avec un remplissage uni">
            <a:extLst>
              <a:ext uri="{FF2B5EF4-FFF2-40B4-BE49-F238E27FC236}">
                <a16:creationId xmlns:a16="http://schemas.microsoft.com/office/drawing/2014/main" id="{4E877DFF-5C74-45E3-9FB5-D26F1154A9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48650" y="447675"/>
            <a:ext cx="914400" cy="914400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AD5B7DE3-8549-4DBF-9801-BDF22DF54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0286" y="696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7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micro-ondes</a:t>
            </a:r>
          </a:p>
        </p:txBody>
      </p:sp>
      <p:pic>
        <p:nvPicPr>
          <p:cNvPr id="6" name="Espace réservé du contenu 5" descr="Une image contenant texte, micro-ondes, moniteur, four&#10;&#10;Description générée automatiquement">
            <a:extLst>
              <a:ext uri="{FF2B5EF4-FFF2-40B4-BE49-F238E27FC236}">
                <a16:creationId xmlns:a16="http://schemas.microsoft.com/office/drawing/2014/main" id="{D80FE70A-4855-4F4D-B471-B66D244A7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5705" b="5327"/>
          <a:stretch/>
        </p:blipFill>
        <p:spPr>
          <a:xfrm>
            <a:off x="2487809" y="1962150"/>
            <a:ext cx="7216380" cy="3771900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0E92CDA-EC5F-4779-926D-C990A042E6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4974" y="5242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1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réfrigérateur</a:t>
            </a:r>
          </a:p>
        </p:txBody>
      </p:sp>
      <p:pic>
        <p:nvPicPr>
          <p:cNvPr id="7" name="Espace réservé du contenu 6" descr="Une image contenant appareil, assis, intérieur, appareils électroménagers&#10;&#10;Description générée automatiquement">
            <a:extLst>
              <a:ext uri="{FF2B5EF4-FFF2-40B4-BE49-F238E27FC236}">
                <a16:creationId xmlns:a16="http://schemas.microsoft.com/office/drawing/2014/main" id="{59935F49-47D4-4F0B-B808-A4489BBC1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569889" y="1433513"/>
            <a:ext cx="5052219" cy="5052219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65C7521E-1826-4863-8D5B-D53EF83C60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71722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9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lave-vaisselle</a:t>
            </a:r>
          </a:p>
        </p:txBody>
      </p:sp>
      <p:pic>
        <p:nvPicPr>
          <p:cNvPr id="6" name="Espace réservé du contenu 5" descr="Une image contenant appareil, lave-vaisselle, appareils électroménagers, intérieur&#10;&#10;Description générée automatiquement">
            <a:extLst>
              <a:ext uri="{FF2B5EF4-FFF2-40B4-BE49-F238E27FC236}">
                <a16:creationId xmlns:a16="http://schemas.microsoft.com/office/drawing/2014/main" id="{088FE45E-3621-4030-AFC1-7590D5D1D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25724" y="1433513"/>
            <a:ext cx="6940550" cy="5205412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1A1AC317-BA5A-42E8-8152-7CF6E4DC8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1474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0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table</a:t>
            </a:r>
          </a:p>
        </p:txBody>
      </p:sp>
      <p:pic>
        <p:nvPicPr>
          <p:cNvPr id="5" name="Espace réservé du contenu 4" descr="Une image contenant plancher, table, intérieur, en bois&#10;&#10;Description générée automatiquement">
            <a:extLst>
              <a:ext uri="{FF2B5EF4-FFF2-40B4-BE49-F238E27FC236}">
                <a16:creationId xmlns:a16="http://schemas.microsoft.com/office/drawing/2014/main" id="{D4C64668-C461-4CF0-8D79-9400A5A87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748367" y="1433513"/>
            <a:ext cx="8695266" cy="4891087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00014BD2-867F-4BD9-A19E-A33435310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8052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5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chaise</a:t>
            </a:r>
          </a:p>
        </p:txBody>
      </p:sp>
      <p:pic>
        <p:nvPicPr>
          <p:cNvPr id="5" name="Espace réservé du contenu 4" descr="Une image contenant meubles, fauteuil, tabouret, chaise&#10;&#10;Description générée automatiquement">
            <a:extLst>
              <a:ext uri="{FF2B5EF4-FFF2-40B4-BE49-F238E27FC236}">
                <a16:creationId xmlns:a16="http://schemas.microsoft.com/office/drawing/2014/main" id="{9280DE6E-CB60-42CF-826C-E9796373E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93585" y="1433513"/>
            <a:ext cx="3004828" cy="4817613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AA1968BD-78B2-470F-AE37-039489667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6104" y="327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9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armoire</a:t>
            </a:r>
          </a:p>
        </p:txBody>
      </p:sp>
      <p:pic>
        <p:nvPicPr>
          <p:cNvPr id="5" name="Espace réservé du contenu 4" descr="Une image contenant armoire, intérieur, cuisine, plancher&#10;&#10;Description générée automatiquement">
            <a:extLst>
              <a:ext uri="{FF2B5EF4-FFF2-40B4-BE49-F238E27FC236}">
                <a16:creationId xmlns:a16="http://schemas.microsoft.com/office/drawing/2014/main" id="{1C3D87F9-64EF-43E4-A57A-C2256A6A1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01921" y="1433513"/>
            <a:ext cx="7388155" cy="4924945"/>
          </a:xfr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6904112C-F095-413A-BD7F-99124F40197E}"/>
              </a:ext>
            </a:extLst>
          </p:cNvPr>
          <p:cNvSpPr/>
          <p:nvPr/>
        </p:nvSpPr>
        <p:spPr>
          <a:xfrm rot="1669558">
            <a:off x="5035213" y="2653450"/>
            <a:ext cx="988383" cy="21124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60BE2D1E-B5D8-4E38-A612-3B1CB1640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8382" y="462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1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comptoir</a:t>
            </a:r>
          </a:p>
        </p:txBody>
      </p:sp>
      <p:pic>
        <p:nvPicPr>
          <p:cNvPr id="9" name="Espace réservé du contenu 8" descr="Une image contenant intérieur, cuisine, mur, armoire&#10;&#10;Description générée automatiquement">
            <a:extLst>
              <a:ext uri="{FF2B5EF4-FFF2-40B4-BE49-F238E27FC236}">
                <a16:creationId xmlns:a16="http://schemas.microsoft.com/office/drawing/2014/main" id="{8D9BEBFE-42A1-4FBB-84AC-C972115C2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125860" y="1433513"/>
            <a:ext cx="7940278" cy="5293519"/>
          </a:xfr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45B50C8D-355C-45F8-B5D0-478E61228A1B}"/>
              </a:ext>
            </a:extLst>
          </p:cNvPr>
          <p:cNvSpPr/>
          <p:nvPr/>
        </p:nvSpPr>
        <p:spPr>
          <a:xfrm rot="1669558">
            <a:off x="4406564" y="5072800"/>
            <a:ext cx="988383" cy="21124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E8B85B13-C631-4202-A4AF-C627C5542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4887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0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De la vaisselle</a:t>
            </a:r>
          </a:p>
        </p:txBody>
      </p:sp>
      <p:pic>
        <p:nvPicPr>
          <p:cNvPr id="5" name="Espace réservé du contenu 4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633D9C44-4EB5-4884-8B04-5B399780A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70704" y="1347571"/>
            <a:ext cx="4050592" cy="5402479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5B3C5AA9-1D6D-4C3F-B8E8-68C0C9B2F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2939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2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assiette</a:t>
            </a:r>
          </a:p>
        </p:txBody>
      </p:sp>
      <p:pic>
        <p:nvPicPr>
          <p:cNvPr id="5" name="Espace réservé du contenu 4" descr="Une image contenant arts de la table, blanc, vaisselle, porcelaine&#10;&#10;Description générée automatiquement">
            <a:extLst>
              <a:ext uri="{FF2B5EF4-FFF2-40B4-BE49-F238E27FC236}">
                <a16:creationId xmlns:a16="http://schemas.microsoft.com/office/drawing/2014/main" id="{20CE2402-67FF-4F44-BDD7-EB0E78E53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317477" y="1300956"/>
            <a:ext cx="5557044" cy="5557044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3E93C2FF-B4C9-4231-ADAC-E2079E559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1878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6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bol</a:t>
            </a:r>
          </a:p>
        </p:txBody>
      </p:sp>
      <p:pic>
        <p:nvPicPr>
          <p:cNvPr id="5" name="Espace réservé du contenu 4" descr="Une image contenant arts de la table, tasse, bol, vaisselle&#10;&#10;Description générée automatiquement">
            <a:extLst>
              <a:ext uri="{FF2B5EF4-FFF2-40B4-BE49-F238E27FC236}">
                <a16:creationId xmlns:a16="http://schemas.microsoft.com/office/drawing/2014/main" id="{D4DEAF92-1395-4EB2-8858-CF4698154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40184" y="1435893"/>
            <a:ext cx="7311629" cy="4874419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0555B1A4-9E20-4358-8C46-2AC844A88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7965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9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CA" sz="5400" b="1" dirty="0"/>
              <a:t>Un immeuble / </a:t>
            </a:r>
            <a:br>
              <a:rPr lang="fr-CA" sz="5400" b="1" dirty="0"/>
            </a:br>
            <a:r>
              <a:rPr lang="fr-CA" sz="5400" b="1" dirty="0"/>
              <a:t>un bloc appartement</a:t>
            </a:r>
          </a:p>
        </p:txBody>
      </p:sp>
      <p:pic>
        <p:nvPicPr>
          <p:cNvPr id="7" name="Espace réservé du contenu 6" descr="Une image contenant bâtiment, immeuble résidentiel, extérieur, château&#10;&#10;Description générée automatiquement">
            <a:extLst>
              <a:ext uri="{FF2B5EF4-FFF2-40B4-BE49-F238E27FC236}">
                <a16:creationId xmlns:a16="http://schemas.microsoft.com/office/drawing/2014/main" id="{425DC584-5EE0-4F65-BA46-2C063FAB6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22811" y="1816099"/>
            <a:ext cx="3746377" cy="4860925"/>
          </a:xfrm>
        </p:spPr>
      </p:pic>
      <p:pic>
        <p:nvPicPr>
          <p:cNvPr id="10" name="Graphique 9" descr="Bâtiment contour">
            <a:extLst>
              <a:ext uri="{FF2B5EF4-FFF2-40B4-BE49-F238E27FC236}">
                <a16:creationId xmlns:a16="http://schemas.microsoft.com/office/drawing/2014/main" id="{28B6BC9D-C0FA-4256-B283-AC9B010FF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2515" y="655349"/>
            <a:ext cx="1035339" cy="1035339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3A8D00A4-BCD6-4271-A6C9-AFBF7583E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27854" y="868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6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verre</a:t>
            </a:r>
          </a:p>
        </p:txBody>
      </p:sp>
      <p:pic>
        <p:nvPicPr>
          <p:cNvPr id="5" name="Espace réservé du contenu 4" descr="Une image contenant conteneur, verre, tasse, intérieur&#10;&#10;Description générée automatiquement">
            <a:extLst>
              <a:ext uri="{FF2B5EF4-FFF2-40B4-BE49-F238E27FC236}">
                <a16:creationId xmlns:a16="http://schemas.microsoft.com/office/drawing/2014/main" id="{6F855D59-8D1A-43A1-99D4-499FF5E64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444327" y="1433513"/>
            <a:ext cx="3303344" cy="4811872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79E07966-C38D-4C08-A419-EB39F4C9D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7671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2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tasse</a:t>
            </a:r>
          </a:p>
        </p:txBody>
      </p:sp>
      <p:pic>
        <p:nvPicPr>
          <p:cNvPr id="5" name="Espace réservé du contenu 4" descr="Une image contenant tasse, café, chope, intérieur&#10;&#10;Description générée automatiquement">
            <a:extLst>
              <a:ext uri="{FF2B5EF4-FFF2-40B4-BE49-F238E27FC236}">
                <a16:creationId xmlns:a16="http://schemas.microsoft.com/office/drawing/2014/main" id="{E1D4E014-5FAF-4DD8-9578-A54F8A0C4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47842"/>
          <a:stretch/>
        </p:blipFill>
        <p:spPr>
          <a:xfrm>
            <a:off x="4139460" y="1629569"/>
            <a:ext cx="3913078" cy="4351338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B2C18B9-FDF3-44C9-8B07-2B75B8D8B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2538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4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Des ustensiles</a:t>
            </a:r>
          </a:p>
        </p:txBody>
      </p:sp>
      <p:pic>
        <p:nvPicPr>
          <p:cNvPr id="5" name="Espace réservé du contenu 4" descr="Une image contenant intérieur, arts de la table, plusieurs&#10;&#10;Description générée automatiquement">
            <a:extLst>
              <a:ext uri="{FF2B5EF4-FFF2-40B4-BE49-F238E27FC236}">
                <a16:creationId xmlns:a16="http://schemas.microsoft.com/office/drawing/2014/main" id="{35792A3C-3801-4DDE-9204-CAFA5454A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542813" y="1433513"/>
            <a:ext cx="7106373" cy="5071344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1F5899D6-CC1E-4ABD-AEF7-DBE081FB4E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7409" y="465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9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fourchette</a:t>
            </a:r>
          </a:p>
        </p:txBody>
      </p:sp>
      <p:pic>
        <p:nvPicPr>
          <p:cNvPr id="5" name="Espace réservé du contenu 4" descr="Une image contenant arts de la table, fourchette&#10;&#10;Description générée automatiquement">
            <a:extLst>
              <a:ext uri="{FF2B5EF4-FFF2-40B4-BE49-F238E27FC236}">
                <a16:creationId xmlns:a16="http://schemas.microsoft.com/office/drawing/2014/main" id="{BD49D6E1-F698-45E3-AEA3-5BE325D58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96504" y="1433513"/>
            <a:ext cx="4909345" cy="4909345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B6FD8240-5517-4D66-B376-81AC12780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5849" y="396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5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cuillère</a:t>
            </a:r>
          </a:p>
        </p:txBody>
      </p:sp>
      <p:pic>
        <p:nvPicPr>
          <p:cNvPr id="5" name="Espace réservé du contenu 4" descr="Une image contenant arts de la table, cuillère&#10;&#10;Description générée automatiquement">
            <a:extLst>
              <a:ext uri="{FF2B5EF4-FFF2-40B4-BE49-F238E27FC236}">
                <a16:creationId xmlns:a16="http://schemas.microsoft.com/office/drawing/2014/main" id="{90D984E2-81CE-477A-95CA-9A74E0BB1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70524" y="1433513"/>
            <a:ext cx="7450952" cy="4948237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A7545691-F1F6-444F-A442-0230AC975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2365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couteau</a:t>
            </a:r>
          </a:p>
        </p:txBody>
      </p:sp>
      <p:pic>
        <p:nvPicPr>
          <p:cNvPr id="5" name="Espace réservé du contenu 4" descr="Une image contenant arts de la table, couteau, fourchette&#10;&#10;Description générée automatiquement">
            <a:extLst>
              <a:ext uri="{FF2B5EF4-FFF2-40B4-BE49-F238E27FC236}">
                <a16:creationId xmlns:a16="http://schemas.microsoft.com/office/drawing/2014/main" id="{CF4E9F10-06CD-457B-B17E-CD667D14A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05322" y="1433513"/>
            <a:ext cx="7381356" cy="4900612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43C9BCC8-8E28-4255-8AA4-B699ED7B0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5861" y="465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1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chaudron</a:t>
            </a:r>
          </a:p>
        </p:txBody>
      </p:sp>
      <p:pic>
        <p:nvPicPr>
          <p:cNvPr id="5" name="Espace réservé du contenu 4" descr="Une image contenant tasse, ustensiles de cuisine, café, table&#10;&#10;Description générée automatiquement">
            <a:extLst>
              <a:ext uri="{FF2B5EF4-FFF2-40B4-BE49-F238E27FC236}">
                <a16:creationId xmlns:a16="http://schemas.microsoft.com/office/drawing/2014/main" id="{57D47F4E-3AD3-4DAD-BFAD-E7A71AB70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846458" y="1433513"/>
            <a:ext cx="6499081" cy="4351338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14EF569D-C538-4464-9686-5AD6672EF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1635" y="465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6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poêle</a:t>
            </a:r>
          </a:p>
        </p:txBody>
      </p:sp>
      <p:pic>
        <p:nvPicPr>
          <p:cNvPr id="5" name="Espace réservé du contenu 4" descr="Une image contenant ustensiles de cuisine, casserole&#10;&#10;Description générée automatiquement">
            <a:extLst>
              <a:ext uri="{FF2B5EF4-FFF2-40B4-BE49-F238E27FC236}">
                <a16:creationId xmlns:a16="http://schemas.microsoft.com/office/drawing/2014/main" id="{34169AE7-5636-4D26-8D5D-241318B45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503824" y="1433513"/>
            <a:ext cx="7184350" cy="4780672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1FFECA8-4E7D-4A02-BAAB-D5543028D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6835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9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Un salon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Espace réservé du contenu 6" descr="Une image contenant plancher, intérieur, mur, pièce&#10;&#10;Description générée automatiquement">
            <a:extLst>
              <a:ext uri="{FF2B5EF4-FFF2-40B4-BE49-F238E27FC236}">
                <a16:creationId xmlns:a16="http://schemas.microsoft.com/office/drawing/2014/main" id="{DF76B80D-4F48-4C62-A48E-4659076A5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1788" b="1308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5C31D2D2-5161-4C62-A57A-83FA4573B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1495" y="4063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24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divan</a:t>
            </a:r>
          </a:p>
        </p:txBody>
      </p:sp>
      <p:pic>
        <p:nvPicPr>
          <p:cNvPr id="5" name="Espace réservé du contenu 4" descr="Une image contenant canapé, meubles, fauteuil, intérieur&#10;&#10;Description générée automatiquement">
            <a:extLst>
              <a:ext uri="{FF2B5EF4-FFF2-40B4-BE49-F238E27FC236}">
                <a16:creationId xmlns:a16="http://schemas.microsoft.com/office/drawing/2014/main" id="{5455BEB2-0803-41E6-9E20-05D5CB896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8200" y="1964296"/>
            <a:ext cx="10515600" cy="4073995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076AFC8A-B93E-45A8-B24A-AC79B2ED7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2522" y="514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1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5400" b="1" dirty="0"/>
              <a:t>Un appartement</a:t>
            </a:r>
          </a:p>
        </p:txBody>
      </p:sp>
      <p:pic>
        <p:nvPicPr>
          <p:cNvPr id="7" name="Espace réservé du contenu 6" descr="Une image contenant intérieur, mur, plancher, plafond&#10;&#10;Description générée automatiquement">
            <a:extLst>
              <a:ext uri="{FF2B5EF4-FFF2-40B4-BE49-F238E27FC236}">
                <a16:creationId xmlns:a16="http://schemas.microsoft.com/office/drawing/2014/main" id="{841981B8-5184-424B-86C2-1177A6258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05134" y="1690688"/>
            <a:ext cx="7581732" cy="5032375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2F9421CD-44A4-4229-9DD1-037AE126A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7252" y="723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8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fauteuil</a:t>
            </a:r>
          </a:p>
        </p:txBody>
      </p:sp>
      <p:pic>
        <p:nvPicPr>
          <p:cNvPr id="5" name="Espace réservé du contenu 4" descr="Une image contenant meubles, fauteuil, mur, intérieur&#10;&#10;Description générée automatiquement">
            <a:extLst>
              <a:ext uri="{FF2B5EF4-FFF2-40B4-BE49-F238E27FC236}">
                <a16:creationId xmlns:a16="http://schemas.microsoft.com/office/drawing/2014/main" id="{3B682172-1A7D-498B-90F6-3EBF032C1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98020" y="1433513"/>
            <a:ext cx="3995958" cy="5000700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37B42BC2-CB69-49D9-BEC1-C4546183F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3978" y="502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3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télévision</a:t>
            </a:r>
          </a:p>
        </p:txBody>
      </p:sp>
      <p:pic>
        <p:nvPicPr>
          <p:cNvPr id="5" name="Espace réservé du contenu 4" descr="Une image contenant texte, moniteur, équipement électronique, afficher&#10;&#10;Description générée automatiquement">
            <a:extLst>
              <a:ext uri="{FF2B5EF4-FFF2-40B4-BE49-F238E27FC236}">
                <a16:creationId xmlns:a16="http://schemas.microsoft.com/office/drawing/2014/main" id="{F0BCD39D-A7CA-42CE-9275-63535C4CA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802725" y="1548929"/>
            <a:ext cx="6382776" cy="4743450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5064804E-67FF-42B0-B3E0-DEC5BC930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5901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table de salon</a:t>
            </a:r>
          </a:p>
        </p:txBody>
      </p:sp>
      <p:pic>
        <p:nvPicPr>
          <p:cNvPr id="5" name="Espace réservé du contenu 4" descr="Une image contenant plancher, intérieur, mur, pièce&#10;&#10;Description générée automatiquement">
            <a:extLst>
              <a:ext uri="{FF2B5EF4-FFF2-40B4-BE49-F238E27FC236}">
                <a16:creationId xmlns:a16="http://schemas.microsoft.com/office/drawing/2014/main" id="{74D69F20-C9B5-49DA-8C90-D1F67F774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76699" y="1677987"/>
            <a:ext cx="4038599" cy="4904582"/>
          </a:xfrm>
        </p:spPr>
      </p:pic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D741BE1F-10B1-4F6F-B13A-B5FE12B8FE4C}"/>
              </a:ext>
            </a:extLst>
          </p:cNvPr>
          <p:cNvSpPr/>
          <p:nvPr/>
        </p:nvSpPr>
        <p:spPr>
          <a:xfrm>
            <a:off x="2992582" y="4546455"/>
            <a:ext cx="1762125" cy="293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96EBFA4-4F26-420A-AC9F-2CCAF5C90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8556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8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Une salle </a:t>
            </a:r>
            <a:r>
              <a:rPr lang="en-US" sz="5400" b="1"/>
              <a:t>de bain</a:t>
            </a:r>
            <a:endParaRPr lang="en-US" sz="5400" b="1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Espace réservé du contenu 11" descr="Une image contenant intérieur, mur, salle de bain, plancher&#10;&#10;Description générée automatiquement">
            <a:extLst>
              <a:ext uri="{FF2B5EF4-FFF2-40B4-BE49-F238E27FC236}">
                <a16:creationId xmlns:a16="http://schemas.microsoft.com/office/drawing/2014/main" id="{03CE40D1-EDA0-402E-B257-AF591905D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0104" r="30966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DC186492-BD27-4924-8BBF-961D0CEDB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3443" y="4063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43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baignoire / un bain</a:t>
            </a:r>
          </a:p>
        </p:txBody>
      </p:sp>
      <p:pic>
        <p:nvPicPr>
          <p:cNvPr id="8" name="Espace réservé du contenu 7" descr="Une image contenant intérieur, plancher, toilette, baignoire&#10;&#10;Description générée automatiquement">
            <a:extLst>
              <a:ext uri="{FF2B5EF4-FFF2-40B4-BE49-F238E27FC236}">
                <a16:creationId xmlns:a16="http://schemas.microsoft.com/office/drawing/2014/main" id="{5C084F19-16DF-4CBA-8BEE-DCDA5D0C6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415681" y="1433513"/>
            <a:ext cx="5360635" cy="4824572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3DC2B726-B00D-4AEB-8F3D-A73203A8E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0434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4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douche</a:t>
            </a:r>
          </a:p>
        </p:txBody>
      </p:sp>
      <p:pic>
        <p:nvPicPr>
          <p:cNvPr id="5" name="Espace réservé du contenu 4" descr="Une image contenant intérieur, mur, salle de bain, pièce&#10;&#10;Description générée automatiquement">
            <a:extLst>
              <a:ext uri="{FF2B5EF4-FFF2-40B4-BE49-F238E27FC236}">
                <a16:creationId xmlns:a16="http://schemas.microsoft.com/office/drawing/2014/main" id="{62F12836-EF6C-428D-A468-31DCEAB43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02453" y="1433513"/>
            <a:ext cx="6787093" cy="5090320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DAFC3D14-D87D-49B3-8348-AF31F8022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1878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1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toilette</a:t>
            </a:r>
          </a:p>
        </p:txBody>
      </p:sp>
      <p:pic>
        <p:nvPicPr>
          <p:cNvPr id="5" name="Espace réservé du contenu 4" descr="Une image contenant toilette, intérieur&#10;&#10;Description générée automatiquement">
            <a:extLst>
              <a:ext uri="{FF2B5EF4-FFF2-40B4-BE49-F238E27FC236}">
                <a16:creationId xmlns:a16="http://schemas.microsoft.com/office/drawing/2014/main" id="{9FA80B19-8C1F-4999-AF64-72CD8D70F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27777" y="1433513"/>
            <a:ext cx="3936444" cy="4960140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C659192-5EEF-4CAE-812B-C19B98B16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6986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9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miroir</a:t>
            </a:r>
          </a:p>
        </p:txBody>
      </p:sp>
      <p:pic>
        <p:nvPicPr>
          <p:cNvPr id="5" name="Espace réservé du contenu 4" descr="Une image contenant salle de bain, intérieur, mur, évier&#10;&#10;Description générée automatiquement">
            <a:extLst>
              <a:ext uri="{FF2B5EF4-FFF2-40B4-BE49-F238E27FC236}">
                <a16:creationId xmlns:a16="http://schemas.microsoft.com/office/drawing/2014/main" id="{40E59D9C-3C65-4169-9FFC-949E1AE26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549479" y="1433513"/>
            <a:ext cx="7093039" cy="4727989"/>
          </a:xfr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AB86F4C9-A9BF-4006-BEED-6CF2561F9F5E}"/>
              </a:ext>
            </a:extLst>
          </p:cNvPr>
          <p:cNvSpPr/>
          <p:nvPr/>
        </p:nvSpPr>
        <p:spPr>
          <a:xfrm>
            <a:off x="1838325" y="2752725"/>
            <a:ext cx="1981200" cy="523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5BE11533-475D-40DB-A616-F0C76DCDE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2278" y="465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évier / un lavabo</a:t>
            </a:r>
          </a:p>
        </p:txBody>
      </p:sp>
      <p:pic>
        <p:nvPicPr>
          <p:cNvPr id="10" name="Espace réservé du contenu 9" descr="Une image contenant intérieur, compteur, évier, carrelé&#10;&#10;Description générée automatiquement">
            <a:extLst>
              <a:ext uri="{FF2B5EF4-FFF2-40B4-BE49-F238E27FC236}">
                <a16:creationId xmlns:a16="http://schemas.microsoft.com/office/drawing/2014/main" id="{130861D4-1706-446B-B682-309153C7D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248420" y="1433513"/>
            <a:ext cx="7695160" cy="5119687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51F8BAB5-6B59-4EDC-A5D7-C9E92B595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8780" y="465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1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robinet</a:t>
            </a:r>
          </a:p>
        </p:txBody>
      </p:sp>
      <p:pic>
        <p:nvPicPr>
          <p:cNvPr id="6" name="Espace réservé du contenu 5" descr="Une image contenant intérieur, évier, objets métalliques, sale&#10;&#10;Description générée automatiquement">
            <a:extLst>
              <a:ext uri="{FF2B5EF4-FFF2-40B4-BE49-F238E27FC236}">
                <a16:creationId xmlns:a16="http://schemas.microsoft.com/office/drawing/2014/main" id="{AE451422-C76B-4280-B575-AAE51AD3B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873374" y="1433513"/>
            <a:ext cx="6445251" cy="4833938"/>
          </a:xfrm>
        </p:spPr>
      </p:pic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0AEB08FA-8FA8-46FB-A02D-2AC8154D7286}"/>
              </a:ext>
            </a:extLst>
          </p:cNvPr>
          <p:cNvSpPr/>
          <p:nvPr/>
        </p:nvSpPr>
        <p:spPr>
          <a:xfrm rot="9441464">
            <a:off x="8915400" y="1828800"/>
            <a:ext cx="1819275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EBDE22EB-746B-4CCB-BAD1-BA0EB5A3B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0574" y="502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3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stationnement</a:t>
            </a:r>
          </a:p>
        </p:txBody>
      </p:sp>
      <p:pic>
        <p:nvPicPr>
          <p:cNvPr id="5" name="Espace réservé du contenu 4" descr="Une image contenant extérieur, route, ciel, arbre&#10;&#10;Description générée automatiquement">
            <a:extLst>
              <a:ext uri="{FF2B5EF4-FFF2-40B4-BE49-F238E27FC236}">
                <a16:creationId xmlns:a16="http://schemas.microsoft.com/office/drawing/2014/main" id="{4FEAEC45-17BD-4A99-9E9C-DD287CE62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45303" y="1433513"/>
            <a:ext cx="6901392" cy="5176044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97E26027-DFFC-49E8-BE97-277FCE5BA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9287" y="465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6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laveuse</a:t>
            </a:r>
          </a:p>
        </p:txBody>
      </p:sp>
      <p:pic>
        <p:nvPicPr>
          <p:cNvPr id="6" name="Espace réservé du contenu 5" descr="Une image contenant appareil, appareils électroménagers, blanc, machine à laver&#10;&#10;Description générée automatiquement">
            <a:extLst>
              <a:ext uri="{FF2B5EF4-FFF2-40B4-BE49-F238E27FC236}">
                <a16:creationId xmlns:a16="http://schemas.microsoft.com/office/drawing/2014/main" id="{A6FC8AA9-2F71-4AEE-967D-1F6043984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7891DE5-1832-48DE-93D1-BD82F7803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1634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8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sécheuse</a:t>
            </a:r>
          </a:p>
        </p:txBody>
      </p:sp>
      <p:pic>
        <p:nvPicPr>
          <p:cNvPr id="6" name="Espace réservé du contenu 5" descr="Une image contenant appareil, intérieur, appareils électroménagers, séchoir&#10;&#10;Description générée automatiquement">
            <a:extLst>
              <a:ext uri="{FF2B5EF4-FFF2-40B4-BE49-F238E27FC236}">
                <a16:creationId xmlns:a16="http://schemas.microsoft.com/office/drawing/2014/main" id="{CEDB2220-9CB0-4442-AFFB-597CEBE90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59171" y="1433513"/>
            <a:ext cx="7473656" cy="4882531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1D7AAE1F-E52D-4A9E-9D75-511241BF9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2939" y="465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5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chauffe-eau</a:t>
            </a:r>
          </a:p>
        </p:txBody>
      </p:sp>
      <p:pic>
        <p:nvPicPr>
          <p:cNvPr id="7" name="Espace réservé du contenu 6" descr="Une image contenant blanc&#10;&#10;Description générée automatiquement">
            <a:extLst>
              <a:ext uri="{FF2B5EF4-FFF2-40B4-BE49-F238E27FC236}">
                <a16:creationId xmlns:a16="http://schemas.microsoft.com/office/drawing/2014/main" id="{0BD7E2FF-A511-412D-8F3B-F8EA4888A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584177" y="1433513"/>
            <a:ext cx="5023645" cy="5023645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EAAE1837-7A3B-4B23-A717-EBB96279D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5218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4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Une chambre</a:t>
            </a:r>
            <a:endParaRPr lang="en-US" sz="5400" b="1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Espace réservé du contenu 21" descr="Une image contenant intérieur, canapé, mur, lit&#10;&#10;Description générée automatiquement">
            <a:extLst>
              <a:ext uri="{FF2B5EF4-FFF2-40B4-BE49-F238E27FC236}">
                <a16:creationId xmlns:a16="http://schemas.microsoft.com/office/drawing/2014/main" id="{F357BAE0-6815-42EA-A408-D07801DEE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175" r="22415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68A80F72-90F1-4A67-AF17-3707B205F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2320" y="3957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78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lit</a:t>
            </a:r>
          </a:p>
        </p:txBody>
      </p:sp>
      <p:pic>
        <p:nvPicPr>
          <p:cNvPr id="6" name="Espace réservé du contenu 5" descr="Une image contenant lit, intérieur, meubles, chambre à coucher&#10;&#10;Description générée automatiquement">
            <a:extLst>
              <a:ext uri="{FF2B5EF4-FFF2-40B4-BE49-F238E27FC236}">
                <a16:creationId xmlns:a16="http://schemas.microsoft.com/office/drawing/2014/main" id="{35FD5236-5040-4ED4-89A5-D85D7D0D5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539903" y="1816099"/>
            <a:ext cx="7112194" cy="4651375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56BC2112-4BAE-4324-8D85-7BAF9D1BC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5931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5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matelas</a:t>
            </a:r>
          </a:p>
        </p:txBody>
      </p:sp>
      <p:pic>
        <p:nvPicPr>
          <p:cNvPr id="5" name="Espace réservé du contenu 4" descr="Une image contenant texte, clavier, intérieur, ordinateur&#10;&#10;Description générée automatiquement">
            <a:extLst>
              <a:ext uri="{FF2B5EF4-FFF2-40B4-BE49-F238E27FC236}">
                <a16:creationId xmlns:a16="http://schemas.microsoft.com/office/drawing/2014/main" id="{32A56165-35A6-44D5-B280-D06DA65B2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655452" y="2503627"/>
            <a:ext cx="9245665" cy="2802592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104306B4-A53A-4573-A718-31CADCC30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6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Des draps</a:t>
            </a:r>
          </a:p>
        </p:txBody>
      </p:sp>
      <p:pic>
        <p:nvPicPr>
          <p:cNvPr id="5" name="Espace réservé du contenu 4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8790B909-7AE3-4451-B26F-DDBDF3E5D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99533" y="2025650"/>
            <a:ext cx="5801784" cy="4351338"/>
          </a:xfrm>
        </p:spPr>
      </p:pic>
      <p:pic>
        <p:nvPicPr>
          <p:cNvPr id="8" name="Image 7" descr="Une image contenant intérieur, table, fenêtre, pièce&#10;&#10;Description générée automatiquement">
            <a:extLst>
              <a:ext uri="{FF2B5EF4-FFF2-40B4-BE49-F238E27FC236}">
                <a16:creationId xmlns:a16="http://schemas.microsoft.com/office/drawing/2014/main" id="{A41A35C1-0257-461A-891B-6DF870A1A8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073" b="6487"/>
          <a:stretch/>
        </p:blipFill>
        <p:spPr>
          <a:xfrm>
            <a:off x="7038975" y="2025650"/>
            <a:ext cx="4762500" cy="4402460"/>
          </a:xfrm>
          <a:prstGeom prst="rect">
            <a:avLst/>
          </a:prstGeom>
        </p:spPr>
      </p:pic>
      <p:sp>
        <p:nvSpPr>
          <p:cNvPr id="10" name="Flèche : gauche 9">
            <a:extLst>
              <a:ext uri="{FF2B5EF4-FFF2-40B4-BE49-F238E27FC236}">
                <a16:creationId xmlns:a16="http://schemas.microsoft.com/office/drawing/2014/main" id="{8E09666A-A698-41D2-B75A-B77F3E66193A}"/>
              </a:ext>
            </a:extLst>
          </p:cNvPr>
          <p:cNvSpPr/>
          <p:nvPr/>
        </p:nvSpPr>
        <p:spPr>
          <a:xfrm rot="12505258">
            <a:off x="8174180" y="3778265"/>
            <a:ext cx="1590675" cy="4857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01433640-2148-4889-BD43-AD1A6E127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77809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9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oreiller</a:t>
            </a:r>
          </a:p>
        </p:txBody>
      </p:sp>
      <p:pic>
        <p:nvPicPr>
          <p:cNvPr id="10" name="Espace réservé du contenu 9" descr="Une image contenant lit&#10;&#10;Description générée automatiquement">
            <a:extLst>
              <a:ext uri="{FF2B5EF4-FFF2-40B4-BE49-F238E27FC236}">
                <a16:creationId xmlns:a16="http://schemas.microsoft.com/office/drawing/2014/main" id="{0136440F-2497-41AE-AD97-A08A3F205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83863" y="1433513"/>
            <a:ext cx="7224272" cy="4818590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875EAC35-E4BE-472E-BCFA-B63D7B2AC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3583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5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commode</a:t>
            </a:r>
          </a:p>
        </p:txBody>
      </p:sp>
      <p:pic>
        <p:nvPicPr>
          <p:cNvPr id="5" name="Espace réservé du contenu 4" descr="Une image contenant meubles, intérieur, en bois, commode&#10;&#10;Description générée automatiquement">
            <a:extLst>
              <a:ext uri="{FF2B5EF4-FFF2-40B4-BE49-F238E27FC236}">
                <a16:creationId xmlns:a16="http://schemas.microsoft.com/office/drawing/2014/main" id="{3936A233-13D6-43D4-AAA9-882F72FC4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513064" y="1433513"/>
            <a:ext cx="5165869" cy="4929928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67739D36-5D63-448D-A8D8-06224E072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52453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9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garde-robe</a:t>
            </a:r>
          </a:p>
        </p:txBody>
      </p:sp>
      <p:pic>
        <p:nvPicPr>
          <p:cNvPr id="5" name="Espace réservé du contenu 4" descr="Une image contenant texte, intérieur, plancher, armoire&#10;&#10;Description générée automatiquement">
            <a:extLst>
              <a:ext uri="{FF2B5EF4-FFF2-40B4-BE49-F238E27FC236}">
                <a16:creationId xmlns:a16="http://schemas.microsoft.com/office/drawing/2014/main" id="{5ADC695B-EC72-4991-9823-BD63001A1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08319" y="1433513"/>
            <a:ext cx="4775359" cy="5088742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98909FD4-6116-4FC3-9DBE-8F48D7B18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7740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9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balcon</a:t>
            </a:r>
          </a:p>
        </p:txBody>
      </p:sp>
      <p:pic>
        <p:nvPicPr>
          <p:cNvPr id="5" name="Espace réservé du contenu 4" descr="Une image contenant extérieur, bâtiment, fenêtre&#10;&#10;Description générée automatiquement">
            <a:extLst>
              <a:ext uri="{FF2B5EF4-FFF2-40B4-BE49-F238E27FC236}">
                <a16:creationId xmlns:a16="http://schemas.microsoft.com/office/drawing/2014/main" id="{F3F1C21A-BEC0-4E8D-AB83-D9631F9D7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914878" y="1825625"/>
            <a:ext cx="4362243" cy="435133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7463872-20BE-4A13-9B5D-61943E7D2782}"/>
              </a:ext>
            </a:extLst>
          </p:cNvPr>
          <p:cNvSpPr txBox="1"/>
          <p:nvPr/>
        </p:nvSpPr>
        <p:spPr>
          <a:xfrm>
            <a:off x="3914878" y="6176963"/>
            <a:ext cx="43622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>
                <a:hlinkClick r:id="rId5" tooltip="http://sevilladailyphoto.blogspot.com/2012/10/la-casa-de-todos-los-santos-2-el-balcon.html"/>
              </a:rPr>
              <a:t>Cette photo</a:t>
            </a:r>
            <a:r>
              <a:rPr lang="fr-CA" sz="900"/>
              <a:t> par Auteur inconnu est soumise à la licence </a:t>
            </a:r>
            <a:r>
              <a:rPr lang="fr-CA" sz="900">
                <a:hlinkClick r:id="rId6" tooltip="https://creativecommons.org/licenses/by-nc-nd/3.0/"/>
              </a:rPr>
              <a:t>CC BY-NC-ND</a:t>
            </a:r>
            <a:endParaRPr lang="fr-CA" sz="900"/>
          </a:p>
        </p:txBody>
      </p:sp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049BC0DF-343C-4983-86A7-8C8B35082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0574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4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lampe</a:t>
            </a:r>
          </a:p>
        </p:txBody>
      </p:sp>
      <p:pic>
        <p:nvPicPr>
          <p:cNvPr id="5" name="Espace réservé du contenu 4" descr="Une image contenant lampe&#10;&#10;Description générée automatiquement">
            <a:extLst>
              <a:ext uri="{FF2B5EF4-FFF2-40B4-BE49-F238E27FC236}">
                <a16:creationId xmlns:a16="http://schemas.microsoft.com/office/drawing/2014/main" id="{B8738BE1-1DDD-492C-92F8-FAE5617CE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48201" y="1825625"/>
            <a:ext cx="2347076" cy="4351338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6AD296FD-66DE-41AA-A3E3-292B713BF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0574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4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étagère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918CD72-5F40-49AD-9F4C-53AC1DB3A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85995" y="1433513"/>
            <a:ext cx="3820007" cy="4766734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527B18F4-E1FF-4C5E-A30F-E76151312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1391" y="566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CA" sz="5400" b="1" dirty="0"/>
              <a:t>Une table de travail / un bureau</a:t>
            </a:r>
          </a:p>
        </p:txBody>
      </p:sp>
      <p:pic>
        <p:nvPicPr>
          <p:cNvPr id="5" name="Espace réservé du contenu 4" descr="Une image contenant texte, table, guichet&#10;&#10;Description générée automatiquement">
            <a:extLst>
              <a:ext uri="{FF2B5EF4-FFF2-40B4-BE49-F238E27FC236}">
                <a16:creationId xmlns:a16="http://schemas.microsoft.com/office/drawing/2014/main" id="{64CE79BF-B72C-4427-9F0B-E6A6A5FD8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08002" y="1433513"/>
            <a:ext cx="4775994" cy="4775994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46967F7F-3CC6-4A22-8AB7-28EBB3A3D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8330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9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toit</a:t>
            </a:r>
          </a:p>
        </p:txBody>
      </p:sp>
      <p:pic>
        <p:nvPicPr>
          <p:cNvPr id="5" name="Espace réservé du contenu 4" descr="Une image contenant bâtiment, ciel, extérieur, maison&#10;&#10;Description générée automatiquement">
            <a:extLst>
              <a:ext uri="{FF2B5EF4-FFF2-40B4-BE49-F238E27FC236}">
                <a16:creationId xmlns:a16="http://schemas.microsoft.com/office/drawing/2014/main" id="{0FAB321D-0D89-4D63-A345-FAE7827EF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78272" y="1433513"/>
            <a:ext cx="7435454" cy="4956969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027F5BBC-5272-48DC-BB52-678C65C73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0974" y="528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2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Une cour</a:t>
            </a:r>
          </a:p>
        </p:txBody>
      </p:sp>
      <p:pic>
        <p:nvPicPr>
          <p:cNvPr id="5" name="Espace réservé du contenu 4" descr="Une image contenant herbe, extérieur, arbre, maison&#10;&#10;Description générée automatiquement">
            <a:extLst>
              <a:ext uri="{FF2B5EF4-FFF2-40B4-BE49-F238E27FC236}">
                <a16:creationId xmlns:a16="http://schemas.microsoft.com/office/drawing/2014/main" id="{28D6C06F-BF3D-4C31-876B-DCEE11E34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44934" y="1433513"/>
            <a:ext cx="7502129" cy="5001419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A1F8E008-014E-44E6-99DF-666298ED4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5287" y="423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7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37CC7-5DDE-4837-87D4-FF072A6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5400" b="1" dirty="0"/>
              <a:t>Un jardin</a:t>
            </a:r>
          </a:p>
        </p:txBody>
      </p:sp>
      <p:pic>
        <p:nvPicPr>
          <p:cNvPr id="5" name="Espace réservé du contenu 4" descr="Une image contenant extérieur, herbe, jardin, plante&#10;&#10;Description générée automatiquement">
            <a:extLst>
              <a:ext uri="{FF2B5EF4-FFF2-40B4-BE49-F238E27FC236}">
                <a16:creationId xmlns:a16="http://schemas.microsoft.com/office/drawing/2014/main" id="{06478FEC-7F1B-44A3-A343-433F7ED2A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97335" y="1433513"/>
            <a:ext cx="7197329" cy="4798219"/>
          </a:xfr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35F3B232-FBAD-4EBB-8C3A-725B0DE08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5774" y="46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6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Personnalisé 8">
      <a:dk1>
        <a:srgbClr val="115684"/>
      </a:dk1>
      <a:lt1>
        <a:srgbClr val="E7FAFF"/>
      </a:lt1>
      <a:dk2>
        <a:srgbClr val="2998E3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Personnalisé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171</Words>
  <Application>Microsoft Macintosh PowerPoint</Application>
  <PresentationFormat>Grand écran</PresentationFormat>
  <Paragraphs>64</Paragraphs>
  <Slides>62</Slides>
  <Notes>0</Notes>
  <HiddenSlides>0</HiddenSlides>
  <MMClips>61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62</vt:i4>
      </vt:variant>
    </vt:vector>
  </HeadingPairs>
  <TitlesOfParts>
    <vt:vector size="65" baseType="lpstr">
      <vt:lpstr>Arial</vt:lpstr>
      <vt:lpstr>Century Gothic</vt:lpstr>
      <vt:lpstr>Thème Office</vt:lpstr>
      <vt:lpstr>Le logement</vt:lpstr>
      <vt:lpstr>Une maison</vt:lpstr>
      <vt:lpstr>Un immeuble /  un bloc appartement</vt:lpstr>
      <vt:lpstr>Un appartement</vt:lpstr>
      <vt:lpstr>Un stationnement</vt:lpstr>
      <vt:lpstr>Un balcon</vt:lpstr>
      <vt:lpstr>Un toit</vt:lpstr>
      <vt:lpstr>Une cour</vt:lpstr>
      <vt:lpstr>Un jardin</vt:lpstr>
      <vt:lpstr>Une clôture</vt:lpstr>
      <vt:lpstr>Un garage</vt:lpstr>
      <vt:lpstr>Un cabanon</vt:lpstr>
      <vt:lpstr>Une entrée</vt:lpstr>
      <vt:lpstr>Une fenêtre</vt:lpstr>
      <vt:lpstr>Des rideaux</vt:lpstr>
      <vt:lpstr>Une porte</vt:lpstr>
      <vt:lpstr>Un tapis</vt:lpstr>
      <vt:lpstr>Une cuisine</vt:lpstr>
      <vt:lpstr>Un four</vt:lpstr>
      <vt:lpstr>Un micro-ondes</vt:lpstr>
      <vt:lpstr>Un réfrigérateur</vt:lpstr>
      <vt:lpstr>Un lave-vaisselle</vt:lpstr>
      <vt:lpstr>Une table</vt:lpstr>
      <vt:lpstr>Une chaise</vt:lpstr>
      <vt:lpstr>Une armoire</vt:lpstr>
      <vt:lpstr>Un comptoir</vt:lpstr>
      <vt:lpstr>De la vaisselle</vt:lpstr>
      <vt:lpstr>Une assiette</vt:lpstr>
      <vt:lpstr>Un bol</vt:lpstr>
      <vt:lpstr>Un verre</vt:lpstr>
      <vt:lpstr>Une tasse</vt:lpstr>
      <vt:lpstr>Des ustensiles</vt:lpstr>
      <vt:lpstr>Une fourchette</vt:lpstr>
      <vt:lpstr>Une cuillère</vt:lpstr>
      <vt:lpstr>Un couteau</vt:lpstr>
      <vt:lpstr>Un chaudron</vt:lpstr>
      <vt:lpstr>Une poêle</vt:lpstr>
      <vt:lpstr>Un salon</vt:lpstr>
      <vt:lpstr>Un divan</vt:lpstr>
      <vt:lpstr>Un fauteuil</vt:lpstr>
      <vt:lpstr>Une télévision</vt:lpstr>
      <vt:lpstr>Une table de salon</vt:lpstr>
      <vt:lpstr>Une salle de bain</vt:lpstr>
      <vt:lpstr>Une baignoire / un bain</vt:lpstr>
      <vt:lpstr>Une douche</vt:lpstr>
      <vt:lpstr>Une toilette</vt:lpstr>
      <vt:lpstr>Un miroir</vt:lpstr>
      <vt:lpstr>Un évier / un lavabo</vt:lpstr>
      <vt:lpstr>Un robinet</vt:lpstr>
      <vt:lpstr>Une laveuse</vt:lpstr>
      <vt:lpstr>Une sécheuse</vt:lpstr>
      <vt:lpstr>Un chauffe-eau</vt:lpstr>
      <vt:lpstr>Une chambre</vt:lpstr>
      <vt:lpstr>Un lit</vt:lpstr>
      <vt:lpstr>Un matelas</vt:lpstr>
      <vt:lpstr>Des draps</vt:lpstr>
      <vt:lpstr>Un oreiller</vt:lpstr>
      <vt:lpstr>Une commode</vt:lpstr>
      <vt:lpstr>Une garde-robe</vt:lpstr>
      <vt:lpstr>Une lampe</vt:lpstr>
      <vt:lpstr>Une étagère</vt:lpstr>
      <vt:lpstr>Une table de travail / un bureau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logement</dc:title>
  <dc:creator>Marianne Ouellet</dc:creator>
  <cp:lastModifiedBy>Utilisateur Microsoft Office</cp:lastModifiedBy>
  <cp:revision>17</cp:revision>
  <dcterms:created xsi:type="dcterms:W3CDTF">2022-01-12T15:41:19Z</dcterms:created>
  <dcterms:modified xsi:type="dcterms:W3CDTF">2022-01-14T12:36:50Z</dcterms:modified>
</cp:coreProperties>
</file>