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81" r:id="rId3"/>
    <p:sldId id="276" r:id="rId4"/>
    <p:sldId id="287" r:id="rId5"/>
    <p:sldId id="291" r:id="rId6"/>
    <p:sldId id="279" r:id="rId7"/>
    <p:sldId id="292" r:id="rId8"/>
    <p:sldId id="293" r:id="rId9"/>
    <p:sldId id="277" r:id="rId10"/>
    <p:sldId id="283" r:id="rId11"/>
    <p:sldId id="294" r:id="rId12"/>
    <p:sldId id="282" r:id="rId13"/>
    <p:sldId id="284" r:id="rId14"/>
    <p:sldId id="285" r:id="rId15"/>
    <p:sldId id="260" r:id="rId16"/>
    <p:sldId id="280" r:id="rId17"/>
    <p:sldId id="289" r:id="rId18"/>
    <p:sldId id="290" r:id="rId19"/>
    <p:sldId id="268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66" autoAdjust="0"/>
    <p:restoredTop sz="86371" autoAdjust="0"/>
  </p:normalViewPr>
  <p:slideViewPr>
    <p:cSldViewPr snapToGrid="0">
      <p:cViewPr varScale="1">
        <p:scale>
          <a:sx n="157" d="100"/>
          <a:sy n="157" d="100"/>
        </p:scale>
        <p:origin x="200" y="6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7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C46F2-4C52-F740-9FC5-0E668FAC84C0}" type="datetimeFigureOut">
              <a:rPr lang="fr-FR" smtClean="0"/>
              <a:t>28/02/2023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CB1D0-11CA-1040-994B-4AF5CB5276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7635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</a:t>
            </a:r>
            <a:r>
              <a:rPr lang="fr-FR" dirty="0" err="1"/>
              <a:t>www.gatineau.ca</a:t>
            </a:r>
            <a:r>
              <a:rPr lang="fr-FR" dirty="0"/>
              <a:t>/docs/</a:t>
            </a:r>
            <a:r>
              <a:rPr lang="fr-FR" dirty="0" err="1"/>
              <a:t>guichet_municipal</a:t>
            </a:r>
            <a:r>
              <a:rPr lang="fr-FR" dirty="0"/>
              <a:t>/</a:t>
            </a:r>
            <a:r>
              <a:rPr lang="fr-FR" dirty="0" err="1"/>
              <a:t>insectes_nuisibles</a:t>
            </a:r>
            <a:r>
              <a:rPr lang="fr-FR" dirty="0"/>
              <a:t>/moustiques/carte_20220913.fr-CA.pdf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CB1D0-11CA-1040-994B-4AF5CB52762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4899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</a:t>
            </a:r>
            <a:r>
              <a:rPr lang="fr-FR" dirty="0" err="1"/>
              <a:t>www.youtube.com</a:t>
            </a:r>
            <a:r>
              <a:rPr lang="fr-FR" dirty="0"/>
              <a:t>/</a:t>
            </a:r>
            <a:r>
              <a:rPr lang="fr-FR" dirty="0" err="1"/>
              <a:t>watch?v</a:t>
            </a:r>
            <a:r>
              <a:rPr lang="fr-FR" dirty="0"/>
              <a:t>=IP5II_nAaOY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CB1D0-11CA-1040-994B-4AF5CB52762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212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</a:t>
            </a:r>
            <a:r>
              <a:rPr lang="fr-FR" dirty="0" err="1"/>
              <a:t>obvfleuvestjean.com</a:t>
            </a:r>
            <a:r>
              <a:rPr lang="fr-FR" dirty="0"/>
              <a:t>/</a:t>
            </a:r>
            <a:r>
              <a:rPr lang="fr-FR" dirty="0" err="1"/>
              <a:t>wp</a:t>
            </a:r>
            <a:r>
              <a:rPr lang="fr-FR" dirty="0"/>
              <a:t>-content/</a:t>
            </a:r>
            <a:r>
              <a:rPr lang="fr-FR" dirty="0" err="1"/>
              <a:t>uploads</a:t>
            </a:r>
            <a:r>
              <a:rPr lang="fr-FR" dirty="0"/>
              <a:t>/2020/06/</a:t>
            </a:r>
            <a:r>
              <a:rPr lang="fr-FR" dirty="0" err="1"/>
              <a:t>Grand_coregone_FR.pdf</a:t>
            </a:r>
            <a:r>
              <a:rPr lang="fr-FR" dirty="0"/>
              <a:t> – de la famille des saumons</a:t>
            </a:r>
          </a:p>
          <a:p>
            <a:r>
              <a:rPr lang="fr-FR" dirty="0"/>
              <a:t>Attikameks ou Poisson blanc – 50-60 cm 2 kg</a:t>
            </a:r>
          </a:p>
          <a:p>
            <a:r>
              <a:rPr lang="fr-CA" dirty="0">
                <a:effectLst/>
                <a:latin typeface="Arial" panose="020B0604020202020204" pitchFamily="34" charset="0"/>
              </a:rPr>
              <a:t>Au Canada, le grand corégone est le poisson d’eau douce ayant la plus grande valeur commerciale</a:t>
            </a:r>
          </a:p>
          <a:p>
            <a:r>
              <a:rPr lang="fr-CA" dirty="0">
                <a:effectLst/>
                <a:latin typeface="Arial" panose="020B0604020202020204" pitchFamily="34" charset="0"/>
              </a:rPr>
              <a:t>Pas en péril actuellement, mais constat de déclins largement documentés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CB1D0-11CA-1040-994B-4AF5CB52762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993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</a:t>
            </a:r>
            <a:r>
              <a:rPr lang="fr-FR" dirty="0" err="1"/>
              <a:t>www.canr.msu.edu</a:t>
            </a:r>
            <a:r>
              <a:rPr lang="fr-FR" dirty="0"/>
              <a:t>/news/</a:t>
            </a:r>
            <a:r>
              <a:rPr lang="fr-FR" dirty="0" err="1"/>
              <a:t>a_unique_insect_that_feeds_both_great_lakes_fish_and_birds</a:t>
            </a:r>
            <a:endParaRPr lang="fr-FR" dirty="0"/>
          </a:p>
          <a:p>
            <a:r>
              <a:rPr lang="fr-FR" dirty="0"/>
              <a:t>Estomac grand corégone, Michigan State </a:t>
            </a:r>
            <a:r>
              <a:rPr lang="fr-FR" dirty="0" err="1"/>
              <a:t>university</a:t>
            </a:r>
            <a:r>
              <a:rPr lang="fr-FR" dirty="0"/>
              <a:t> 2015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CB1D0-11CA-1040-994B-4AF5CB52762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5095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Ensuite, parler des 3 juridictions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CB1D0-11CA-1040-994B-4AF5CB527622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160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241A-A2F8-4775-827E-2536F552AA92}" type="datetimeFigureOut">
              <a:rPr lang="fr-CA" smtClean="0"/>
              <a:t>2023-02-28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A19C-844C-4C1D-95BD-10CC337CC78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90620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241A-A2F8-4775-827E-2536F552AA92}" type="datetimeFigureOut">
              <a:rPr lang="fr-CA" smtClean="0"/>
              <a:t>2023-02-28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A19C-844C-4C1D-95BD-10CC337CC78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56806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241A-A2F8-4775-827E-2536F552AA92}" type="datetimeFigureOut">
              <a:rPr lang="fr-CA" smtClean="0"/>
              <a:t>2023-02-28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A19C-844C-4C1D-95BD-10CC337CC78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25604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241A-A2F8-4775-827E-2536F552AA92}" type="datetimeFigureOut">
              <a:rPr lang="fr-CA" smtClean="0"/>
              <a:t>2023-02-28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A19C-844C-4C1D-95BD-10CC337CC78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34210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241A-A2F8-4775-827E-2536F552AA92}" type="datetimeFigureOut">
              <a:rPr lang="fr-CA" smtClean="0"/>
              <a:t>2023-02-28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A19C-844C-4C1D-95BD-10CC337CC78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452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241A-A2F8-4775-827E-2536F552AA92}" type="datetimeFigureOut">
              <a:rPr lang="fr-CA" smtClean="0"/>
              <a:t>2023-02-28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A19C-844C-4C1D-95BD-10CC337CC78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07210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241A-A2F8-4775-827E-2536F552AA92}" type="datetimeFigureOut">
              <a:rPr lang="fr-CA" smtClean="0"/>
              <a:t>2023-02-28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A19C-844C-4C1D-95BD-10CC337CC78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2231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241A-A2F8-4775-827E-2536F552AA92}" type="datetimeFigureOut">
              <a:rPr lang="fr-CA" smtClean="0"/>
              <a:t>2023-02-28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A19C-844C-4C1D-95BD-10CC337CC78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8323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241A-A2F8-4775-827E-2536F552AA92}" type="datetimeFigureOut">
              <a:rPr lang="fr-CA" smtClean="0"/>
              <a:t>2023-02-28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A19C-844C-4C1D-95BD-10CC337CC78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188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241A-A2F8-4775-827E-2536F552AA92}" type="datetimeFigureOut">
              <a:rPr lang="fr-CA" smtClean="0"/>
              <a:t>2023-02-28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A19C-844C-4C1D-95BD-10CC337CC78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06333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241A-A2F8-4775-827E-2536F552AA92}" type="datetimeFigureOut">
              <a:rPr lang="fr-CA" smtClean="0"/>
              <a:t>2023-02-28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A19C-844C-4C1D-95BD-10CC337CC78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887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8241A-A2F8-4775-827E-2536F552AA92}" type="datetimeFigureOut">
              <a:rPr lang="fr-CA" smtClean="0"/>
              <a:t>2023-02-28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7A19C-844C-4C1D-95BD-10CC337CC78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5414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a/url?sa=t&amp;rct=j&amp;q=&amp;esrc=s&amp;source=web&amp;cd=&amp;cad=rja&amp;uact=8&amp;ved=2ahUKEwjWmYOkjKn9AhX5j4kEHQQIBb8QFnoECAgQAQ&amp;url=https%3A%2F%2Fwww.change.org%2Fp%2Fnon-au-bti-dans-nos-marais-%25C3%25A0-gatineau-b11d820d-8260-4f24-a45c-79593e9238eb&amp;usg=AOvVaw1g3Xd6tPPpUz9oIVNcsxAp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CA" b="1" dirty="0">
                <a:solidFill>
                  <a:srgbClr val="00B050"/>
                </a:solidFill>
              </a:rPr>
              <a:t>S’abstenir pour ne pas nuire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Gatineau Sans Pesticides </a:t>
            </a:r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55" y="4429919"/>
            <a:ext cx="2655183" cy="216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87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62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86A1CCF-13EC-0415-A6F8-A82EE8DA4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58"/>
            <a:ext cx="12082272" cy="686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96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2" y="0"/>
            <a:ext cx="1217446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52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1840"/>
            <a:ext cx="12192000" cy="1088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73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52"/>
            <a:ext cx="12192000" cy="683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41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8288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CA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484" y="158384"/>
            <a:ext cx="7674965" cy="6627528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2485623" y="2537138"/>
            <a:ext cx="562377" cy="9787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933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69" y="579549"/>
            <a:ext cx="7765961" cy="59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56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43" y="1679160"/>
            <a:ext cx="4229224" cy="4210428"/>
          </a:xfrm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914400" y="314793"/>
            <a:ext cx="10515600" cy="1109273"/>
          </a:xfrm>
        </p:spPr>
        <p:txBody>
          <a:bodyPr/>
          <a:lstStyle/>
          <a:p>
            <a:pPr algn="ctr"/>
            <a:r>
              <a:rPr lang="fr-CA" b="1" dirty="0">
                <a:solidFill>
                  <a:srgbClr val="00B050"/>
                </a:solidFill>
              </a:rPr>
              <a:t>ACTIONS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sz="quarter" idx="4"/>
          </p:nvPr>
        </p:nvSpPr>
        <p:spPr>
          <a:xfrm>
            <a:off x="5276538" y="2505075"/>
            <a:ext cx="6430780" cy="3684588"/>
          </a:xfrm>
        </p:spPr>
        <p:txBody>
          <a:bodyPr/>
          <a:lstStyle/>
          <a:p>
            <a:pPr marL="0" indent="0">
              <a:buNone/>
            </a:pPr>
            <a:r>
              <a:rPr lang="fr-CA" u="sng" dirty="0">
                <a:hlinkClick r:id="rId3"/>
              </a:rPr>
              <a:t>NON AU </a:t>
            </a:r>
            <a:r>
              <a:rPr lang="fr-CA" u="sng" dirty="0" err="1">
                <a:hlinkClick r:id="rId3"/>
              </a:rPr>
              <a:t>Bti</a:t>
            </a:r>
            <a:r>
              <a:rPr lang="fr-CA" u="sng" dirty="0">
                <a:hlinkClick r:id="rId3"/>
              </a:rPr>
              <a:t> DANS NOS MARAIS À GATINEAU! - Change.org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6476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CA" dirty="0"/>
          </a:p>
          <a:p>
            <a:endParaRPr lang="fr-CA" dirty="0"/>
          </a:p>
          <a:p>
            <a:pPr marL="0" indent="0">
              <a:buNone/>
            </a:pPr>
            <a:r>
              <a:rPr lang="fr-CA" sz="3600" dirty="0"/>
              <a:t>311 ville de Gatineau</a:t>
            </a: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02" y="2336998"/>
            <a:ext cx="5357725" cy="278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53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Questions?</a:t>
            </a:r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2339181"/>
            <a:ext cx="37719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35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?ui=2&amp;ik=30d838b99f&amp;attid=0.1.1&amp;permmsgid=msg-f:1757177555770943793&amp;th=1862bfad53042931&amp;view=fimg&amp;fur=ip&amp;sz=s0-l75-ft&amp;attbid=ANGjdJ_f5xfwvu_uVSQ_5kzFvqw5vRNiF9pvE7t16O6U0ByK6VPVP-9GtWy8bUMgzHWeiJTKDr4tV5RcsOygH78y-bMUT4Vk32iiV40dcF45wRkzZO1h3zjBZe1y3L4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4" name="AutoShape 6" descr="https://mail.google.com/mail/u/0?ui=2&amp;ik=30d838b99f&amp;attid=0.1.1&amp;permmsgid=msg-f:1757177555770943793&amp;th=1862bfad53042931&amp;view=fimg&amp;fur=ip&amp;sz=s0-l75-ft&amp;attbid=ANGjdJ_f5xfwvu_uVSQ_5kzFvqw5vRNiF9pvE7t16O6U0ByK6VPVP-9GtWy8bUMgzHWeiJTKDr4tV5RcsOygH78y-bMUT4Vk32iiV40dcF45wRkzZO1h3zjBZe1y3L4&amp;disp=em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5" name="AutoShape 8" descr="data:image/png;base64,iVBORw0KGgoAAAANSUhEUgAABOYAAAJnCAYAAAAzwFxtAAAK1mlDQ1BJQ0MgUHJvZmlsZQAASImVlwdUU9kWhs+96SGhBSIgJfSOdAJICT106SAqIQlJKDEkBBWxMziCY0FFBNQRHRFQcHQoMhbEgoVBsPcJMgio42DBhsrcwCPMzFvvvfV21sn51s4+++x97rlr/QGAHMISibJhVQByhHnimGA/WlJyCg03BCDkgwc44M5iS0SM6OhwgNj0/Hd7dxuJReyGrTzXv//+X02dw5WwAYBSEU7nSNg5CHcg4xlbJM4DAHUY8RsvyRPJuRdhDTFSIMK/yZk3xR/knD7JaNJkTFyMP8I0APAkFkvMA4Bkg/hp+Wwekock78FeyBEIES5E2JvNZ3EQPomwTU7OYjkPI2yBxIsAICOnA+jpf8nJ+1v+dEV+Foun4Km+Jg0fIJCIslnL/s+j+d+Wky2d3sMMGSS+OCRGvh9yfnezFocpWJgeGTXNAs5UTXLmS0Pip5kt8U+ZZg4rIEyxNjsyfJozBEFMRZ48Ztw0cyWBsdMsXhyj2CtD7M+YZpZ4cl8iwjJpVrzCz+cyFfkL+HGJ05wvSIicZklWbNhMjL/CL5bGKOrnCoP9ZvYNUvSeI/lLvwKmYm0ePy5E0Ttrpn6ukDGTU5KkqI3DDQiciYlXxIvy/BR7ibKjFfHc7GCFX5Ifq1ibh1zOmbXRijPMZIVGTzMQgAjAAmyayjQBkMddmidvxH+xaJlYwOPn0RjI28alMYVsOxuao72jEwDyd3fqOryhTr6TEPXKjC+3AwD3EsTJm/GxjAE48RQAyrsZn/Fr5CptAeBUL1sqzp/yoeVfGOTpqQANoA30gTGwALbAEbgCT+ALAkEoiAJxIBksRGrlgxwgBktAIVgDikEp2AJ2gEqwF+wHh8ARcAy0gpPgLLgIroJecAs8ADIwCJ6DUfAOjEMQhIPIEAXShgwgU8gacoTokDcUCIVDMVAylAbxICEkhQqhdVApVAZVQvugOuhH6AR0FroM9UH3oH5oBHoNfYJRMAnWgPVgM3gOTIcZcBgcBy+AeXAuXAAXwZvgCrgGPgy3wGfhq/AtWAY/h8dQAKWEoqIMUbYoOsofFYVKQWWgxKiVqBJUOaoG1YhqR3WhbqBkqBeoj2gsmoKmoW3RnugQdDyajc5Fr0RvRFeiD6Fb0OfRN9D96FH0VwwZo4uxxnhgmJgkDA+zBFOMKcccxDRjLmBuYQYx77BYLBVrjnXDhmCTsZnY5diN2N3YJmwHtg87gB3D4XDaOGucFy4Kx8Ll4Ypxu3CHcWdw13GDuA94JbwB3hEfhE/BC/Fr8eX4evxp/HX8EH6coEowJXgQoggcwjLCZsIBQjvhGmGQME5UI5oTvYhxxEziGmIFsZF4gfiQ+EZJSclIyV1pnpJAabVShdJRpUtK/UofSeokK5I/KZUkJW0i1ZI6SPdIb8hkshnZl5xCziNvIteRz5Efkz8oU5TtlJnKHOVVylXKLcrXlV+qEFRMVRgqC1UKVMpVjqtcU3mhSlA1U/VXZamuVK1SPaF6R3VMjaLmoBallqO2Ua1e7bLasDpO3Uw9UJ2jXqS+X/2c+gAFRTGm+FPYlHWUA5QLlEENrIa5BlMjU6NU44hGj8aoprqms2aC5lLNKs1TmjIqimpGZVKzqZupx6i3qZ9m6c1izOLO2jCrcdb1We+1Zmv5anG1SrSatG5pfdKmaQdqZ2lv1W7VfqSD1rHSmaezRGePzgWdF7M1ZnvOZs8umX1s9n1dWNdKN0Z3ue5+3W7dMT19vWA9kd4uvXN6L/Sp+r76mfrb9U/rjxhQDLwNBAbbDc4YPKNp0hi0bFoF7Txt1FDXMMRQarjPsMdw3MjcKN5orVGT0SNjojHdOMN4u3Gn8aiJgUmESaFJg8l9U4Ip3ZRvutO0y/S9mblZotl6s1azYXMtc6Z5gXmD+UMLsoWPRa5FjcVNS6wl3TLLcrdlrxVs5WLFt6qyumYNW7taC6x3W/fZYGzcbYQ2NTZ3bEm2DNt82wbbfjuqXbjdWrtWu5dzTOakzNk6p2vOV3sX+2z7A/YPHNQdQh3WOrQ7vHa0cmQ7VjnedCI7BTmtcmpzeuVs7cx13uN814XiEuGy3qXT5Yurm6vYtdF1xM3ELc2t2u0OXYMeTd9Iv+SOcfdzX+V+0v2jh6tHnscxjz88bT2zPOs9h+eaz+XOPTB3wMvIi+W1z0vmTfNO8/7eW+Zj6MPyqfF54mvsy/E96DvEsGRkMg4zXvrZ+4n9mv3e+3v4r/DvCEAFBAeUBPQEqgfGB1YGPg4yCuIFNQSNBrsELw/uCMGEhIVsDbnD1GOymXXM0VC30BWh58NIYbFhlWFPwq3CxeHtEXBEaMS2iIeRppHCyNYoEMWM2hb1KNo8Ojf653nYedHzquY9jXGIKYzpiqXELoqtj30X5xe3Oe5BvEW8NL4zQSUhNaEu4X1iQGJZoixpTtKKpKvJOsmC5LYUXEpCysGUsfmB83fMH0x1SS1Ovb3AfMHSBZcX6izMXnhqkcoi1qLjaZi0xLT6tM+sKFYNayydmV6dPsr2Z+9kP+f4crZzRrhe3DLuUIZXRlnGMM+Lt403wvfhl/NfCPwFlYJXmSGZezPfZ0Vl1WZNZCdmN+Xgc9JyTgjVhVnC84v1Fy9d3CeyFhWLZLkeuTtyR8Vh4oMSSLJA0pangYikbqmF9Btpf753flX+hyUJS44vVVsqXNq9zGrZhmVDBUEFPyxHL2cv7yw0LFxT2L+CsWLfSmhl+srOVcarilYNrg5efWgNcU3Wml/W2q8tW/t2XeK69iK9otVFA98Ef9NQrFwsLr6z3nP93m/R3wq+7dngtGHXhq8lnJIrpfal5aWfN7I3XvnO4buK7yY2ZWzq2ey6ec8W7BbhlttbfbYeKlMrKygb2BaxrWU7bXvJ9rc7Fu24XO5cvncncad0p6wivKJtl8muLbs+V/Irb1X5VTVV61ZvqH6/m7P7+h7fPY179faW7v30veD7u/uC97XUmNWU78fuz9//9EDCga4f6D/UHdQ5WHrwS62wVnYo5tD5Ore6unrd+s0NcIO0YeRw6uHeIwFH2hptG/c1UZtKj4Kj0qPPfkz78faxsGOdx+nHG38y/am6mdJc0gK1LGsZbeW3ytqS2/pOhJ7obPdsb/7Z7ufak4Ynq05pntp8mni66PTEmYIzYx2ijhdneWcHOhd1PjiXdO7m+Xnney6EXbh0MejiuS5G15lLXpdOXva4fOIK/UrrVderLd0u3c2/uPzS3OPa03LN7Vpbr3tve9/cvtPXfa6fvRFw4+JN5s2rtyJv9d2Ov333Tuod2V3O3eF72fde3c+/P/5g9UPMw5JHqo/KH+s+rvnV8tcmmavsVH9Af/eT2CcPBtgDz3+T/PZ5sOgp+Wn5kMFQ3bDj8MmRoJHeZ/OfDT4XPR9/Ufy72u/VLy1e/vSH7x/do0mjg6/EryZeb3yj/ab2rfPbzrHoscfvct6Nvy/5oP3h0Ef6x65PiZ+Gxpd8xn2u+GL5pf1r2NeHEzkTEyKWmDUpBVDIgDMyAHhdi2jjZEQ7ILqcOH9KW08aNPV/YJLAf+Ip/T1prgDU+gIQvxqAcESj7EGGKcIkZJZLojhfADs5Kca/TJLh5DiVi4QoS8yHiYk3egDg2gH4Ip6YGN89MfHlAFLsPQA6cqc0vdywiJY/ipFTt/5K8E+b0vt/6fGfM5BX4Az+Of8J2AcXyeznOqoAAABWZVhJZk1NACoAAAAIAAGHaQAEAAAAAQAAABoAAAAAAAOShgAHAAAAEgAAAESgAgAEAAAAAQAABOagAwAEAAAAAQAAAmcAAAAAQVNDSUkAAABTY3JlZW5zaG90TIZGawAAAddpVFh0WE1MOmNvbS5hZG9iZS54bXAAAAAAADx4OnhtcG1ldGEgeG1sbnM6eD0iYWRvYmU6bnM6bWV0YS8iIHg6eG1wdGs9IlhNUCBDb3JlIDUuNC4wIj4KICAgPHJkZjpSREYgeG1sbnM6cmRmPSJodHRwOi8vd3d3LnczLm9yZy8xOTk5LzAyLzIyLXJkZi1zeW50YXgtbnMjIj4KICAgICAgPHJkZjpEZXNjcmlwdGlvbiByZGY6YWJvdXQ9IiIKICAgICAgICAgICAgeG1sbnM6ZXhpZj0iaHR0cDovL25zLmFkb2JlLmNvbS9leGlmLzEuMC8iPgogICAgICAgICA8ZXhpZjpQaXhlbFhEaW1lbnNpb24+MTI1NDwvZXhpZjpQaXhlbFhEaW1lbnNpb24+CiAgICAgICAgIDxleGlmOlVzZXJDb21tZW50PlNjcmVlbnNob3Q8L2V4aWY6VXNlckNvbW1lbnQ+CiAgICAgICAgIDxleGlmOlBpeGVsWURpbWVuc2lvbj42MTU8L2V4aWY6UGl4ZWxZRGltZW5zaW9uPgogICAgICA8L3JkZjpEZXNjcmlwdGlvbj4KICAgPC9yZGY6UkRGPgo8L3g6eG1wbWV0YT4KQEvTKwAAQABJREFUeAHUvQuCIznSpFePnv+hQ+g2uoeOLx1hd7qrZJ+ZG4AIBquyuntmV8iMAOBubu5wIIIkkmR+/r//r//z+6ej/L//T7qfP3/+xLGL5N8vUKu+fP+2IbeWGD59/fz1Jn3ufhc3R/2evpFTgvn06duniVH894JPfignR3GLC/237+b6DlxjhTWjEcNQw6GoAOhQDBqPeQHo+PLli6ovbiOvT3CfPknHD3Lhvnyh/eXT16/Bw4f91y+/xU66L1++WvZFsi/D/0VyOL5ymIM6Mvgbm0DmB//182/Qq0SP/RcPdGRqf9Zo8fHZ+SX/wjIPY+N8m2Pnnu73z2DIFjYcmpHvf8jVt0/fdPzz99/FjIyjGKGV7/TDl5k8cbISD+HA5yMOP3359mVsmaHf5VnHd+p/fvrj+z8//f7tf3z69u33T398+6dreZI83N/sl3Dxr8qRq57Udc5wpXQ416iSO1UYUZyrNgeBQYuJj77kVW8fV/0ytQ90Wm/1557mbUg+K+/X8s2xWibdt2+9FoVbbhhz5Ml91ohWUBIh48PdxTeJ+ja29XvGVhk1a+ceXfXvbKq3/dmZttcmOfea51pJLli5FK2I1Or6etA1oStp8sU4yT91LDjrCpMN9shjT20JJwp9qb5QS5brVnjHgQxbGLDXQVtYM/vSZvVpbnS23Hi1odYhGsWLjeLxfUHXvDGJCcxX26pPPSFjh1+ZRCadYxw/Hg8xy564PC4MGAxCmj4S/9evyVV8Sz/jy3iXydjc8+CRywt+xDfjCT9+cEQcKcS+C1Zn2b2VW+xVXNEc+xGnf8pWexoy8e1sOL6TQwXha0mQ7Sc4ae2LjDffO18zdmG+KwDzKqdEzdGY2m+tuw/a/KrK/WbHJ6V1rn1KLrHqeFeiMPM6CJ/hOsF5+q+cunLGfSmeq4vkEtuyO13hW4Wl9MUBpv+3nMUHb8vyX8GfqH/GQUbOrIA/Y7DLGwmP6LU575krPD3OtHj90xGwNtWd9emznK3H/IS7/aS/3GN3GC+2T4LynRyVLbwXb9Z76Xk8bymeR5pK4bOcegHbCLB2SIs547B8FFTFF3vRSxifc23WbuSdPTA8H2upv9yxI10yYp+HVcvgEoQ46FNTqP+YfGzZoQfjQ8+6hAPqlFJzQKKF4rY7aYOlXDgbj+TT5NmWn18FrHuUDMIFudpayxkTThBNbGrD4XgwmCKtZMfKnWuhdtTreRXcsjt1DKZs0Bpvx5JDayUxxfc3+MDpJse1Y7WvnD7KY6Q5a0x0faOOTM9kJdhlHo3Fg7/h04OA+4J94/mPSq7OjPO7H8TAfLW+2MSS2GwkX/A3FPQ+8MOAHPdwTlx5jXD3KYxsKCtG2X7Wc39TcJKTb1TDCU8euxjTjAsC8eSeI/2M7dO89gqueY3P5FjxjH8oXDoodcIXcX2estqesqd2Y4dp6Z2n4VbEyMnEdRaFx+b++CVZ1wkMsQx38o80xbznGM92Qar93Mkx9Yra9gfsl5oez9zg73GVqPl4py+uNSH2flTZX65JuoJtDK3hbXz18X29xqjkTX3mWUE7bi4NFafZtVaGcF+//qZrn9dqA5Cufm2nKUHnOYJginVt+wrM3MGSo608EwPKfe1S9LK1ouWfBK9Ygs9rKMbByrvGGrvtMa87x07kvC773EkzbHP2NbJj8ICkMza+iDXXRW1SI7ffibOxU48ISDBu7XZykNz7dfvhrzyY4NflnPMh957B4RusX98Ly/PDzaPOrK3sM4QyMaR9nmtHTc66N9E7XfV93kRtLtycAx9S648445doM7ryOWmDY1+oJaiOJ/Lq49eOtdeg/Qr9fNb90/ss3/WaTm1+SC9yj8Hjwoa9F9YrB7a/S6bFOE+uf/vtdtPjhR6F6+q8tix8ON1vpCeEQd3oT/Wlba/jMFXiANQ4kFg6qspPInyeN+pTR7usnvhRmpeEQQgBxc10cpNIm8ct+6XW4GziQdLOgTEPtNSV5cVvNufy4rA6ZH2wTTsv1tXWg7A3I9DrJxtzyJVXyTjy7ABfxBUe5HtDdMfxsjGnJypw2dqLcpa/EjJr1PkiVznsxi6zwJFzk5IdhxbZFy2u71pcXnLw8IO9BM1z+WCLDH/g8sDMjSycjA9EgjTGjIkDa34+6aLAOxuNqdHzVI3tQWICGXQtXTNwqKmneD6RqV+xfdAfOdDatEaGxbUfqTUl26JLi/hWOUjOOBKRkCuOIXWlB4ypwxPcHnVyhR9v2DgjzBvrfizaFshjlnw9oExwxdLFdhWe1L4tB24wpymiCcHaxStnXtPWC0F8tIlLtT2q4WvLfemVhGIkWmPV7dJ4tEHAAZIHWq6vxOjxSdx1ZC6puNS60RX/w8L9Ugcy4rGd+rBV9kXXAzyZn/AQM/0czB2IjbMeDsZjfvDCtT/pxr7zSW1H4GRL2TK4IstYMib7Jz7i4UGBmIQjHCLyUVnlEw/3wjVOx0WssY1vB2CnjsMta1ZrNXCk4jRcagiJK4BUeFWxzzS3XYkU2zQZhDfmBAK3xlf95AWdefA33Fu2dZ4lOOV6IrFd88HaRs49sEmEhxdY5j/srAenInV42lG9rhOUk//T5sIJZkoesxJd5726xbME8nOxLUlico+FouLUdNCW/A0n8Z1PqhL7jbfxfdS38M31jcld6EpZPWM7yxkH8fU+A2bNy2ngCY9g2TK2E3Nrn7pyrvufsJWdZqes7dbG3cZx0b3hxO7EnW3r+mR1kuoYx8+JJQWIOwZ0PkzCacrIV3dxTaMwcG2rXu02kE0A8RWF41BzVGok0+mrfUx2Mbx8K+2S6QLrBiTPSShsIqHPcxSL3Of2SaltMJXxnCiPMnmulD4OjcOOHxvXj3zNmrpwViabaWZTq51yTm0foiwHfVal/epEjWnGY6UgejaVJuCmb2zCxesKc8Jt+/Qtoz8yQA6tAtYQh/pgubbgYkr4o6809q/Kxba0SiyEry+vxYwjyH3GFYU692VwMDNyavzjfNqSeHNM/Tx6UusAhpFKIpu25bG1D/TYijM4dJQ8uOS5edqsA/un7s3ZcdhAIm70ass53LmXxKY8WxYbxhGZbPVgl/zgb3yhdxvuzbX8D40HbFz9RgFfj0Ljb+tpnbL2nQ/7PPTkfhJbXqIi4rM40nnsOeXMUX1lXOHuvaDYcp/9tnedGUy2bxFM3Bv78ZbHM/eZe1xl6Rje6Ytr7bStC6LSv1gTo4I9Y2i78dXDdz+Rau/jteOe+a4VMtLLm1B4gVif6Ou340V3fQ5JvGsJxdYbHZFxjyb/uc/DTRubWxCARrR0frEa4dy5hBmgeU0Ee4o5wet40WulemcdeyBg0mSzZt1zJbd/7E0TLpBY8qcASmOkZt23X04J4sNoG7hVfMRwkc8Zh6nHDvspE3ECwIF1kXpZW5Q4LOUkziyn4Lgb2peTT3P4W9tXZI5R9q29mTVw2CrHxP5piAcc9EuGvAX95Mn3CfPBtv0YSjz8gj9uAdvvBGJLQ+PPVHrt5LkUq8c/OZCJn9cSG04cS/jB8aozCsVCg/u+nkRQ/dYLwMHh1Ayp27aOuEZXLPWDaKnRXTiW5rVBHCSFYs53xJLP9ffIbZ+l10x5Mtp3LcT4gQC8rzl0cB8BrzagRAUgGM0eD5J5uZ8HieABw2syDPOEXl0/sYdfB5turjULebCFt22xwi2dD/vUu2iQ+WCTTljIVePPTWRg/aCF3FL158dYyTyXyBzCqg1Xj/TkyHzEgPYccRd4rGFahzcMWWperFyaur1J3XfaWaK58Xz7okosfsKiPmMsRg1v6uEb+9zA2WHmZquaQ89ev337Q08kaWvXmRvrQyH1l4JgZJ3riCY3SxkrZ7H40Z2U5idFT0UJrY8XtW1gOtmCss+7gfAZC3hyQrawfrUPJ9o5ZJifsRmT3PTiqFyRPXHi8jqe2oThx+dgnzEnL9fDzglWHqrrPX6Ekw8gejXh63niUzV4rRfGricWXnLKArrw0BBMx+ZNfpI3nfsqhWtsX1rxrQBs51ThUP053EYk3VSOp/7SGRviMyrSnh2a1nRiQyq8fnmi4r8qSbKftMzLCnSOZ3R0+PWBTr6mbbmdxb/EK7y0kUumhPEcObaTZ/eRxR86HlhcRpdgR/auwsEU4kq2Usd7+MkUJbGnjmTajiNkXgfD6zmnrdj22GuDYnLiJac+v3JiPzMe+sjz3FQzRbvOVaNuf92BxoaqnJgUd9oEMiuADrgFVGdit2L0nhgE6tsHzTYMVP/+wqbYcoz9JqihadMRJ3AfjWlgf7XSlK2E3GOH+xzOysdPnGJz2hXeIbeunNpxHILG4o0DP6Zm/EAe4zhIa8tEH+KDPc36NN8Au4HAvfBqDEDX3ZH/tlub9dDTP3VuvwmouDvGfa290lJ7NYjnjg11ECsWXSh+gmrBjmePXdeefnzvPwYMN3y8yKKAp2X5jMGqY9N4oAb6Dk6MsEhh3WlnVogNn1OErJ08Fm099zg4oFi6wH0mjMhnLOrzsEEcxI6dC20dLXlehC3YHOj8YmyMfC9DBwbZYMkrNhZxn5oOuL2BKLlKx7QuDGGIg3tVXlg40oxBjPsxL9c+HNBzMK5cX2lMSOZKe+Z08L6GUFCcjHbo+zc5mbZxcwJJXhs3d0hfX1J49GxEGZsz8V36CpQ+11XlWEBZTizg5DkC+QgyaHWntK/ag6dfGc22T3lkcPeesLmlq03r4QPDPOdFZ/nguJugU+k1QLu+zDm2bjNqP4iAEo4FcxAi60JDYxuEabd/r4O4Yk7Z6aO2ayEd3Il0xlMC9PfHL+uaz2QTkbl7cRjzo5gG4AqfrNfM/KmhvWK+K37Sz3hYZCrnBR9JxOSf8kYf5T4DG8Yt/IstriFviGu+fZ2J7z5m+r23/Sl3uti8po/gM3JJeQ2M3Bdk2Jf/4rG/5+jAOynneq2d6VjzatySh7kvgWJXLXDbXC8U93UiDvcD2DnZm3/RAwUvsOLK2NVxGwJUDiqdy1lyVHFx0SxZr9PmYNU3O0JAd+bmYHSeF9dhiwk42a5L6ogdlfU0VNzWCb4XufQZSs42eDhh53wav+fbjIpjrQnplw8op3MMUUKVcbfmaOWBtZxYA+TMPGPArIwh4vFrFxJzrSRnJhBAGq0rP56AV7lkoLDyloi1qCP3Nlnz7mbd53jtxJr8jXdgnKWk1GiwT7mEW+E1iCWtRdluijddBkzCXFof2A6+qrfsM6TEfp3Q0AVAkpURj5OUX2/LHr3hfjAblAxmzKq1YvOOliTTunnV7rfFjw3jYrMqWLXpg0NmXT4e640+TdBlU84YNuQINXbZ4IstMvxShBImh/nRECM/4PrXjsBt1XcBmGW4PAc68dda3W72jxOKhGxhkc2O7Pozd3qPmjBf9KxttMuWmyq68ydPuMFmbfnSUAzlZ7kzK6TKH9NUTJklNt/4KCsbcflIa56EntEym2JiMDqIJxc9LWt8wvconaNoDTEqeUuf9DgF6jpVrrdF8sworsU3xqvo6EHqKDJHh8ZNksGu5ioSrG5XbDMo0ARIfP0I68ZLL5OYO1rnxNT4aSFnKnXzGP9gapJ12N5P6sPXnbs+YXCExuqkdey/SEfhpYzKT1x1cfhJN8blJgGTnnKi8nrSOrXtTKJNBMoDf0jwBRod74TghYjfEfGF92ByPUvhkjyGUCDZYcM0uB7nSGmSJ65lXaWwzJxLsBaWmraX70OMkJSHXQDnHwFo4oQNj7UXvzitxjgNWg5szAK2niZ47Ijr4LIRFGlMV/04i5/tLxw4UilPjSbGKI/z6MfFUqS/YyEnFOexXIeMewUDbKzc8mKNjVTqU/cA3bESq2Ofue24dvqiJwavDJNsfvtpLHGVJzXjbz3U2h7PE9OKMP2TZ11m8E7s53g8JhNBhj3Aa0lOtuwc+5nPIvowMcvC4tLCPlNa+F+uw/kQ96vow74a72lgP6dg2k/jaR4dwiTJeRubNS8n3xHv8q/JOsQn2m1857reqnK3jiYsdyxLx/fQLgqBif28r2Jzcp26jrOyK+6ISaNYGzUSF4cdrnO/5B6p/sRiuSnUmiRYR3vsrFbf/qktqN5A23L/9Xo0IKgR5RrDpLaG7h73Nfega+GxQQXNRq4wPQbPIQHLDtOYBM39f+VMupMaVmwzVrXxIzPnxnOT/rKBcp4zuTkxoecrD7BFTvFjIH0JvW51ca85ADCkfjwUjrw5DilcE5hj6Dzpvi1FnsPFDxGD1e+aV6gz3nHAPdIANFBKTl8OM+JDJjmx2lL15Z6DXIllY4Dnon7eLFnQzJyKDKAfBre5N+exHMXggKggmayrzQ8sedxFT8/5i6l1vmZwosM/DnIswbm0AQ4Bp8poqn3EDqJ6+HutwV9bR4YdMirXtIVSDL6u3EVpgCqNTnrGWE4/qcAcWeXlVR++SUPahp6cw41PBVXes247podvBCrVt44U+TxwHZi1wEaGTaKZOGo89cvmHDHOA2os1fc4ndFljeweD8pHGQ+wb8oT/g10iRkJn3LwWlMcuX6i9tQQrwrcpy6I5zOjG7NnwJ+Q5jXVGD6kf+U3QX/IA1fnWZI/z8YpVhsZzzfV9A0q6pXv0ki3nqeV4cDb9oj9+ocgrhRFpBvN4oUDTq7z2pUPn23PXZ97EMUjsH49gFi+Xn/Qg5cBGUdfdtjTV9GSSLHsittY/AVIi/jHaNW5h2XtXMZVROOYPpXXGYRr0MPOeGd+L2vR4xDGNtiFg64jGhsruMyZy4ZqLK+W3Ai/8PAnjq4sW2+7TS4bVhL5DGad5QOO9dx2OJt3w3VaoUzjpC5Xx7tzOGCq+rVI/jCqbJqWKhCvMdsIQD6J3FghLI89Y/FrC72gdFv3MTbm/HVnfL2Q+nrH3O1mxOdcKRBesuHIrProyTFdON5bNqGeiE7cAU/SYFQcJlaz9YGz8ObTObnJMAkn0z4FvoVTp23VpBSc3w2mfjfA5suijG2M5rMtuGAFyI/74cZdNukGJ8Tq33RM+/njjb7xIWj8cFHA4YmGfXm1nt5Z6OUY//BpJREzWeGjbV5f+gy0i1+xCYMRCJR95etB6yKUPVF48wI6IddfvE0yJymIlTM3tXFkCYj4zUL2DPGOIcUBM9tvfCcBB5/t9vcTSFeZPIJQH0s7cqxuw40XXNPWFZN5UyfhIEWlkjwUu+qojLjIsPCcEH85Ijv7Mbyea1dp+7wYatyRJXDTy1dk8ZX2PGAQi149ZI7KiozYxGETnWhCFtpLG0zzV4Y1jsFH7jtyIR+uT793o/pJmLn2PuuBlQ8os0HW8ed+wYxnTKSfDSoPiXF6LbAmGSL9cMXfkT+lbeWXB3AniHFpfZAenexTm6SwmJ/rDGL8gEMD1l7wQKD0JHOKhBh9UEAkI2jLzWC81yUtKCyRBTCm1zuESG3kuh859pMXxMLC5hVMCAqYioI/2go/NTIUUPICkSBVkGFfvDkcxB6rHYGDEz5OLnTCM4IlX5BTMWaPOuFOOW37qSt4aPtIHBYJSAS2rR7Q4Nyk3fIkf5D5/uYgzG46L4Hhoc23CWUVCWNs3K4XWtKv2Opf9crfGRd6x3Hox8Zje6OHi+tocR42Fzvol4BOgUdz9BPGAH5cXTjfQSEkRl9/r6A7R+8Lr8ir5BxONe9i73AX7jCuDaITx9y9lANwxn2IX0xYBIe7y3zdffieM2DaLg/kp++LQxnFLEanX2zCH4t7O75kN36xzVzcA9jXnzlmgLSHeeptt3WoDgeG4GhyJCDaFSvwTaPmjM/4xAG34/R9+oAvO+HgeSkYSngkae4mxk8ktsLeT42ONZwx8afFWkFHYIkhG5nkHCcquhn73i4Mt01LTTwhDOweLPZHiOGaM+YcL4UYZr5jTxzyqRtXn6thc740WHFaEcYrdwK07KJArgMZPlTveMdGA14mqxEfBBb8EAhJ7ByQ2tI029C5lSNq9GHnAXgwEwTy8liHnoM4/bzBD9p0G0wblulbjAXvdzlLtUNYuDayXnjwHh9VqEZHSPYNs3lG5lgAY8cvJ8aEHiwS+jRtCMh4c7qJADsPDYmxsXHPMrjGePMtzqsPbCnLp9qN4UUHx8Fjw/N06Hs5nLxAkXcjbpmWMwOOjzovSJjGVRH1o2yck4UVL22VJ3w0PzozSyrE4AGY2QaWW5X47v4MejrV8En3p2U7Lq+lToL47vPwYReK87xnhAc/8bV5R7YW63hYc7tMavo+hNNmUJe8j37FRf/B5uoo8b7KKs84Oy2uxXn6NVLju7si11feBB15GYMACeed45RlXMFU3hrm1d6hzxxtG6GWjwVbDZNYf4rgFlHkehzL67PE73n2erpa7Pm3dU4a3AXFmpg0nOM2Hf78c9jTFP582XFjzHhFW7lzUq+Lc+ZPdMWdcZ02ltsur7Xp+7asOHhjDFe3ZVUYO6+9NKjs1ciGhxptyvH/B77o0DvmGM0uHazJt1gtMTdJbVgKQRRzi7lYMWEfLZnEjSYBl8LgVKZadaT7XP0FcFIJwDgRUfNC3q93JV/TPSTEFJyws3C8SKRnE42SnJEH9QdjOXpl3HZKtGt2RiXLxz0jSxu+3eefQHTzz5tw4vZ3zBEvOD/lYzYbA/Z6t53lyDKxwSlCFvlgic0FmAa341df3Cl6ULnkfxLo8ZEtijLnq0A631ghDBtnW5ifOPVrrDbNtJmWXArjGxZ2KtBQjd+Eh0QLXO9U4mOq/pJEvVuO75Xjo6vdjLNOfX/nHbOZZ7mu5+ExDhwfYxyfZ8t+FTmxnnK1Kaes1q1f9CLpOKxzn1ZLLfHXdnTuO5/quyYHZ8TuSsc6QME5N4DMe/Ak0/OgvPsmIdjelLv6HMZLBQv2Py4/07+3Psd95gqLrA8i6HpUs8uOcTDFuB73pMCjplYnKXVHIHQAs2HsMdHVfHv98aqqbmyIPRYkkCPcmECM395QHdT4wzQYgEC5homKFQintbLX/QYOHXA5blDDjd+8ewCWidy4xMRfA/NPH7YeLv91ViLqb+LyBqXkFFw3X4gSlTV+MeZ7GRiwbM5NPtiSp894EeXSHAYRrr9MehBlhve5OAUhMaA5KRqGFmPbOWv7cqRLGl51FSuDja3GoYbXFmKNwdPh8ag/E+u8OM8ZD5tESuJwCKd4uX+a0wEyD5MrGj3UdDEGO/WmfaktC8dYLDt81ATherMsQnSjnBWlqDNG6wIJwUFSG/go9lH91BfMoVvN4sbeRD85dYP3JzCPt+ut2B0PSUzJXLb38XqN4Y0J+pd1yJxPEI2lPG9okvdR1obuD+0OJZdFfbJm4UDWUs7gIuUPN6a4YGMLovbcU7zODz70yWmEd3/oZWb+mxliF8ekzupjIqf0fX0JcL+3x9DANImdVkmuzWCGc43hGK+vM2xk3/GuekhPHbeIljY3Ho6RTlzFND5iIOsZJe347biLX3KcidMPX4ey904/VXGAwMRqQ9kod3KVeTOHThM8YwaGnlLa9HJG96Q3p50EV59r3E5ymRglY8VHRpz4kIrJC0A6x50owi8ZQarT8ayMwS9d0VDEQwJmTTJM7KJrLK2xnPsxIttH58f+NC1v07VwAcs2zht+Yo326nPGZ3scqWTkaWeGot0O0UVvR961BTlyxsbo1fX17nwrA46pdhuPxM9TbOAAYme++A568yO1P+K3v/Flm5N7bDCwf41uxpzKQiuR73s67Ri5WjbgLVk2rHzHMmesxplbzH0iKufWJ7rhOy5cvzay9fZWryMOdxdRkrvGZuWTrMZPupEV8pF60vIW2pjXtfcWGYXxNfoJ9qNqP6+bOSOOzv9pX9lH4zTPSXDwlutU34d074PNGrpZ+UY4a9TXGW0dnb+BpxvWnGPz5Of08LS6upadi3EHDz68jm+k/LFjxQ4orq/X+8WpCG4c9jWLibYpjsV118/FeWG9dhqTrr6D53JfnDjhcvMcB2SNkTEdHKcfxyVB7/boaNf0xDoxo6Cqe2MsiMSQwZkXsfojulHG1/mQBs5MOm2bcMfYs2hURh5d5vAwQuycjJXzNDzanczje+r6ca0Tz3f9GpLXVT6yIffl61dtzn3VO+aO0BpU6nGQzsu5jrbNj/EvBA+CTuKDSuMP/696Ae9r90bqibrPFgvGC0xZ6UJrJj3zZHQeRqjRWUT7tEHB7Y6aatfwXn1EZ5ma1V9q8YDi3M06t+Ujtb2sXjfjCNAbckcIQYrLicSadtjxkEMVehada+RTnFD88u4llaUXhjYi8U1zz1vnr4oAQRuDGpU31vRMlb9Gts0ujP8Dq/8Lq/7jq2r+E+s3H/TBbjxPBFgvfirsejtNy5czEagoVmEyJ5H8XWc4s26TP5bB7leWuj53HJUn4kEXdq2BAGAeM2Gj9wy5rW3d+PZYiWMgqnac0DB341N03sjb0H9dy/Gf9Ag4zpI+sSdOdJHxnI0rzhtSutHtIqkTj0xjs0pg5yovAFBzDTBqrQSb+sryjQOpCm1TRJ81nuuHt/vYVhxwwcLhPKqZj7VrLuwTvUCeAMWGjX9GblsggzEhJPyGN5FOH5Fiiw5mBPaQ2no3szQmPl/z0tH1movZCIK3qQH0S7SBprJ98MEM38SBJjkpZtfNlf0P2TtsrYA1gtUao23bWBlO0KeNhySBXSp35L8o2pRIpoeS+bc8end8in19BxUty9BPeqjHIDj1Dlm5wJSnsuVNDesQ9OJVTF7qA0K/MCOD54WzOCs53TC1BRf14qBf2ajeVne/74B3zie7fV98x/Isv3PfUR3L3Scb1dXV5t6vfNUH4OQ7xAu6GqP0PW21eTzKNJ882Jw4L6plc5vD5YD50t0BHMtu8KjTji/65qauTo19X4nh7gOKjVoxciOnK3oDOq4t2UaOUd0ub+KgED+PZO3fJ8bjc9DYDuqIbdmJIzynJJGas7Y4XWVjm7vAZo7AAYEGn/RVwKS9GlEsBAbcOzK+UWZOMESBvk6xa7t6nODTKhuUZtU8JgLfzwRQTeworN0yd3k8MWe0zDlQH1LYDL+YjX/wiTl7h57LCYk282K8TvljLnjPnH1BZb3OyUokbXdedz6Wge+xuCrWgThXE0ADg9IFea5v+yQ+yzmn5e6PTosa/HQqO+0sG8zoJxNGebTIreOEJCNxJGNzPHgf+RPC40wdrnB4HEy+GVuDg3U8CBob9HVEG0x08DtTqI3H5WCnAl3R2Q5H7BZgbNCtgnEJljAN891k7l5sGs8TudAHd+K74uLjOYYn/FM4b2VXV2utr5BW4y3Dg4Ko/s6yg2Rue63Vw5rvCj5SP43LMq75Yw153eF/x2D6076qU2aQmKpznxP83O1eFAuxVAlky1frtP1Yrnv/43pyEUXueY1RGkCSn+zL5b1xcbs797m5m539E3tpC0QMp+y0o23dcquGYsemsa9xeuCx5tbCUV5qqwdT+ZGiGM657uK7vSiR+dZ1WBDDKcPN0xKxiZQJQyPog5MNNuHKyek6RsvPqRLRNp5Wv6sVHSvRb/AQMdyJDdm5KZc3aX3RfybOR1n15io25l5HUl9QUVqfQSA7+0UVa8NfOnky7lmlP4nB25rYFdODiyOEMXWkjvjUicMvxjWzpJAR+K9B/tN9gL5JuRm9czVNeyY+4femHH2oAiLm+5AGIDn+bgdba2MgzfqBJD9sF+Twd8jJNwsBb8HAnh8WH+NbOjcAqiiwaMDQT7zW0ZUMseVOovQRSFii2vDXsFHTMg5jNafNvJnTdS8Q8l6MW55fY70pp3fD+b+z8p6dbMyxIfdN3ynnDblvbMxlU67vnIuffMSVQLxBdwYyuR3P8kcuVSTHtrknVgq4visykl8/w1k+rNlYTbHnaY9k4pPbXSSruML0d9YtZw4H6LlVd/l1o6TxW07GTaHvJjTqR5ycFBNc7Gmf8lhtHXqXkravur4HYF+NecG8JldvGkbJ3re8ibEYzbZs/EJk1jMjy5ySw8ZG3SMvW7j+CdN46MxPH1zO0VrJyXg2A30zHWOQT08JzPAt9wkbjyfkvFtCqlyruhgJ07HCSRxTA0w0iWS2AudTrfZgVkDFUac3stElBnU6Zg88vmxDf8qoBqsrwusM5QnCykjH35BH5Fw1/Us3/GWy33YOnZtLKS/jtt7Nq86lf/Cgt41DFIq3oCHzZUi+6WyHjY95+ay/epFZTFuA0j9l1oF/VNRyahMIaEcX1+as/1pBuXyq0cvCcvXts+CjRk/B9jIB9D9Y/NggonJ90OyXYPiA/2kc+5r9JUqD4Wvcrd+xRO9MySa9n9m84/ozcq/PP2GYiDO9p3nmfOZ+FE8+LOtAMdJxsR0jrgGa5TAGOA3k44NqPybkfmLIAFzplDqPwofp1fdwnTa0GwN29VVZ6+iCtf3YgT/74CYay2u/eEe95KBFYB7qs7+YiokeCkr9uq17xfJhvtig43o4scjs1NXW1N76H5yw2FYBuk8u1Oh40Lh91rRRHKV911070tPfR/KcP3aNn0N/mEWqi9W2OlnnExxdd2hjxbi5LyDBIxirdGNc9wu18y4Qrmbs5lBlfPvmSNwQhjOs9Rcp9pQdR/qVURdTzRO2+BMr3OquhjxhPzkYwIxWYuE2dBzGX/OThQT3Dcgk+8YOPsWigXVdrVwWdNTLx09kw67qFsNh95Hmk7+P2L3DPPGt3D4YPeEfYG9F2FNap816jexHubbhv/E0of5lj75GD7L3YyQ3f219vAZ75Tvzbqxc7tX/93mvn/WHh9fA/lbJ8nfkubLT0SlzW9f/S9bhmKSA8S2iJGeyJFt8wj3yDMa4ia02kXELGtun+1P9el0IRzzXKZ1YETboMVL3GhOPIYMxBBsdSzZtICcM1K1v85ER/dbDGXxkxKy+xP4Dr+ps0DEOjrxLzp/g0Scj+a/En1XzTjm3vTFnyn1azpyJOKyWj0bt0mAqu2KL6wuJ9n9Yr2QJJf8wwk5id3JzQ7vzPPlpZCLTr/4xAbRjiI5NkmzeJFnZYOMVW1B5cE9ykeXxkG8PIoZskPE+nWwH5MnAeQPyzYk8MhbwOmpLvUrf6i7cFzaLcKQDXh9qr4+vejOJD6xuv2bSgCzDB/YqIFykgw1JS+eZ/1KZWBS/dhp2niWWXd4xpfxg6KSlomtGyb7JbjwJopyyoaaxZN6oYxxufDATcKNI3/Ogvr8vTnr+yyo4vxvu02zG6V1xvFPu9z/m3XL9b6x8vxyH8Otddhrg+X0p45CpmJLGDKnClxqOX9mcy5iWE/lj7ktLY3Uq3LXnLXk7k511s2G0ss6Sx1PDenHRwPC740mudyy1Qt6SNjbGqebnXNMLacwxFsV+MhXn8Qp7ljvfjvNAOXb1ZcrabR4vttJBDTscfLdBP/pHZB6DG8Ko42vJ1yB+pKCtdcLq7UYXcJOi12F/2BqHEnmcYsmGGdcI1xM8xLD8qs07mthSo/4D3DDs7yBT3jSNHp8Y+IJwwFzLo5BUP4jHNntLEkjOOwT5iDsYxgCGZUQM1Dh0202EsjMeQeJRa0rWHswu2KqDCT65DjwWjyIoiS8FrCx01Bg34e3cTQgN5WKPKT5XEQ3rsffirGdpcey3i9GUgV1qPEwpxj6pVhJsYz02o5v+4hsxH9tN/mTneRFQ8bfgC9OVO9TqOtfTZpxeT1LY0nLJLgOTrra1h5Y2chveO+o/lAWVbtkNjhluDMu0BuDlK2U7ZQ27CFdoRaM57Cp5rT9032xw46Br5GS7jqkRnYjXNvP0I+Qe97YFb7urww24J2Fr/nTrTnmux5M019VIZPQOB+L+uHf3QWIW36FczaXfGYw/rWF8N4w21F98tNFLgAw794ezcVsH7ijIKCeGR7jKadhuxWf40tvXcGDH0WBPHWLGcZbTZ1X21Y7AJwf25BlMi/HGRRLOdcdY2JPn7qNcrcPPgJEczgZw+q9Na9A9tuyYl94bwQlIXJ3f3m+xK0d1XT9dHcww97viqH0lqeH5K0cUxhkywdfOspcTWnnazi4Ii3295or33U7CPN6fUDhA20Jn4eXfvn1SX/oJqbAhAKCCqZvhsKxyd0y0xAHzgJOS9aD27f7iOG4yLOyKgOTO32dHzHoAmzv6xJrnZ4bdwtr2WxFZQ6CHjjURHvxS7v27rGM579dPNib74GnFK/zJe/f9QTrDOsK7zVOsHRPYv8d/8grfyU0/OY+fV10Q/64z/p17omIh/RvK9qPVvJfnn/AsYxMobp6wrZLrrq81l1iNDPEvOT3pnLM9nqju/YvBn+w8cZ6ytlvf3byTOyFMO+vgo/M/y6RZtJ1k9E8Or6zhPeW1wyfTh862svdzM6ZzYvE+hp9gz4gmVvB98xFY4KiynnJ/X37O+5xA666MDdw2Tgzo6jv7I/iFmSNV78HuytZ7L30RICExrEOEfF+/+/pKM75Dzht22pD78uUfUup7SvW1R9Sf1f+sd8/pnz/s0HHyv0shribnGhPJ+XjMTiV5v5Bgzwsl5MpauqqGG98gpl4ZluzksxknFbD3XF59GvWCiV3sQ/TKZQxBeuK1TPnuKjbU1O8CkXsVlpS3H0yVUzDe7DukaQZPey3sWd2O3UlAO4PM6CcO5BQ4ALJBsS/sc+4qT52bpy9YP22bmyl+6Xuj49iU80dU8065P3i3XN8p5005NujYkGNjDv9zmCdjEukq5NFxJVl7WAvxVxvkqbm6cmVtvNef+bpaTo8N2b6SX4DkvsNZ4ja8Rsirjqnur6hXToRqO7HG5DIa5ne4i1muaFRZ4UONXW3PMVdWk+jkfQZHVUxrTWbhs/aYX4WhZZT9N/JDUe0dG9388G9ZR1aM+ubDEetwhoMLoNoEit9ZQ3YtHFCC06sW/lKWFzSbKx+tlfoPXZeZLvPJTH1w2HPMAxRx2jdx1oCABXKx4+m3PapVgQ1+0rc1S4DTws420NgGQO+es8GwHhwCsdcG3bUwl6hTB4fdMoFHJuZQ41wXKMjV418hMZpSrsSzue0TfgEMV7v3Qq8ThePYjvD9/4+Qk/4Sjx/4nQ3V8FXdzSyxG+lNzBVMjNdshiTxwIEaviOGWOSc76ogIP0OJy+S6/vE0u5cJKt37Z/vE54PBv43FnO+Gcwb8d/o/WNUK46/eewf8d5l9GEsa+mHYK1gJX1fZ8wA5TA8COJ/7nuzvmt7j61/yHuV19/hC4+HH0cgAdf7JRTJijOcey4YlcaRXs5rA2mEYE572qcM2F0/pq5OLNze+DTHGYegzulpuR8ryo82/k9c2vjxve6mYqyv1/LOY+85TCo47m/UkWM92IkPP6tI5nuJfURqf2B8AxSPmqfJpX3YbevJC24PV+gZH2IOl9tND3jMFqKC0YyZgugfunn7s2mIU+pSnq7T1h3Yj6/h9mP1aRDqcIg/P/chDKtznOtozN5XPG9z0mZMtNcNpU7jjXu3/whoNxPnA95zCO/O5IN/k8S3qcZ/Rqhz/sz2Y44H2kNEHH28qfhJVt1H6ycOj1kEd38/43zi+jM2f4bnZ37+d9E3t63fxfUruf8V7Dt//3+Tn5f5Gftciafol9o/m5d3ZD+zs/6DwXlsPl29weFbkcT8gYa7DLKTtnFg3rsQLMYcnLZF8VeKSK/e35MdrheosS6BGpGdI4oWud+McYKPNrd5v0uON1v44eeL3xmX/8LKhpwONuQ+a4Pu63/ooUxfOaU+moPm2sQp2oXgEQ9PvKJZaa822JOBYTwNspj7hWssD0yH3YlxPB4pAH6bKJ4AwYql2g2JvtuRE3st8gRSHKyocgps746BB8irPV3zmxc9L7XYMJkHfOyMIbbY8wLti5LvL/ozbjjVht8vvidgPhYHF//44StvcaQNzj+0JeMHvI7YE1IQPpsrOqJNAsCndz1LCI9+yC059BwMR62pybUpAHmQsaNJHCuf1ksGhwmdoVg7DP7qrstXG2t+msZaou9aH1udPv/c4RPfKed3zrH59k9h8tFV/nroj7H6nXL56GreLYd8r03HS/AqxJn1xZypMNaMyN2MIRa076Uyc4yyNtWdNlsWrpU2QIjwj9Ad+uRQNVGlQSdazwcaBoHMp+gfYrVCp/61yPMLV7F8J9rpQ/KzX/uFH8ER7cJvO3kpfwlUo3+SA0Fe+9bIV1vjhtLxTw4yFs7CjT/aOXgHLNnRGtPBlWNr/CAjFl9BEqtlDg3K41IndJLrmgsjPrJKfJvwWDYuKxt71jA+yys/Ezs8XtIQCOCbNGPR73f9ZcB7c4tXvnWX5/rm8kBHUFTUjiSmSCSXTLZgzWugFJJFjw+AvstQWUXtQk3HdZp0bI7YiZGNYYDApJ7OxOjew4lcVpyY2qt8QrWYsSTPRe36jGXCSnyFjJ/F150rGzKqHmRNvYYzdiN1gsKvbGt+nPXBMFji9jw4r2ojkA9PqQdFWziRBGtKeY9D+FB4rMMbf0F47deQmGmfZcB3MRAjpXd8S7CNT5uyQtfiTb8TVIVq8Ouo8aF/ap5jvOsv4yLmNXHXMVf8Jqw77aVvH+cAT63G0GG8qw13Polv45Gf8TRGCFkx78rCvQFEH/vm42LzMJZT3/bKrWOfATzGlXW4wgE6Plqjo83lxOhGPe30gt2a2iLhjrvWIzFI2H708FIktU4tapSWju/RVRZ9bAwEe9gbJ4HjHr7lF+6Dz9iLPYAdh3sNyBqbQzGxDjOcHMjBTR9h+yOmWmXhZ45YW8YXoQ5zWu5qg8l6YZy8KKJw78ljI/2dc2PQjR+wkeXxilsaFuuQQ2Qt3ONqawwnlfXcz5YCEZJ0rOGBMAALOVMqBwEnP308z9oHWbRNcpJoxSCS5AW2rk3xESgezovUEsnyGy6fhR2cvfkkxbKt4JRhyGO3nm/AxzgFU9PthH3YAT+LVYx78BhMfoCZ0/jIw1SMFH1MQ2ElTAeXe7wmQY6dBT65Ob58ryqXnhdR1rDdsSgUJ4faHfcFLzjyFM3SUiLMSmJulng4kwnJBet9Dw64ApnzMkQrPv7wTCzOJAZDOBWoqIR41J3A+rJVTPdgtvAXWox6r0p1Dr7m5hzvI7XGfI0SVo6PlJ3ruH5v1/vLJcWHi8Z7iC5zhfzEhO/Z3znmd/5OP22f/DAnL2v2LbFHDfb0UWTzVp5iWuPHbZLFcU38wWkvwF3Cx/2ZNR9TFPR7+OrqYOGeYn/tHHVjtGh4LjIp2q+PclVeusrb39eEOBjqUtAn5pFNnJ/9ImJAlmVdjVppIlGbxZca3UWUWI0zVHlaOgNNbr6Re1ZNSWtzL2BFwtsOxTTGzNBLDJIQQ6b1GvO6gdtqyIebfMaqNtIPxJqKJeR697vh2LeRnJeS/ONKvylDAv8jT75PTntCn7UB990bc/8hUDbmPn1R+/kdc/HCZHqCJ4CMcge4Jhu4y4quAidgfazCg1sqN5YP9RYfyWVED6ULbiLMPBhLonhRrnKaWjcx057+K/Vh5ISC5Tc1raScFplG44wnR/TLbx/geGHdjTbV3nTbOBjg8CaAhxwJfW/OqT435YwVnh+3eYDTD8UtYlAOlow4zoS4bfg62a4c6HWc12AW5BharxMufQGM3E6sjNw6YNFnXpM9ZPT9kVntJuRpn2rabMLNu+O8KadNN73NyPJ8rxzvlsuGXLHdjIMHXn8nHe01wrOh0Son6JK1U0fos96vYve67u6q02Zh5MB5m3WATZ8UkBrE5P1ys9FcwhXstW60jjkqXcxhsMHjaKKJbYxWfFLxLtHPH9ycKxN1OTruxrx1yeyrPPktDp5izrYjXXlg2yu5wi6TSvJ0CAi28aB2G51zyzlzjY7VF/tUvIsNZGVtImUzjOvLflDMevKY1eMjqCCsh0TXKaWxsyFoHnvdMXBh8SKIOL0Z53FozSIbGq5eHiC4Z7LZBtDvxAJglNTGM4P26D7XgW/8EqH31TZPyoM3rXN+5gzWOJcD+1A1NUR+gAVy19kwcuswV6O4UZeyXWNW52h4JI6dTUkUDeIATfOuLpJxeuQTRMZtYejaJFYr1UCmg4o5cUMV7mvP/TBjlDATqLzkXuH8kGcA2NMWER+HRcZ89uOr+Fj8Ip8wYzcqKIKLPSaroGwB1L4Npj/tigqnrr9Vi+C8B5UuA1+9RfEqWSo3yntKyeH/mpL5sW8F7kvhTSCMy3N/02PT+MH4fvU0SOkQZ72AfC5vUzGK+sK698Znpq2/2my0r/EEJPB1nhcKv2BWYFoNbnu0GwbkhC0N9u3Utv2oUBtS+6kr5z7Fr8c7cdpXcQBZpdMvO5dXc1R8dfQx4NqsDmzbxVGbfurohaM/iiWzUApS46KcStk4goum9qbQyb6lKieN3IPDgdWJNcussy23VLjY2F8SZwX9PxQMDxmYeu061sw9cjDEy4FD37vow1n91KrMlT9K4ROT5Aad8TRU2qZ2ghx7pLGzIidim67HovZmLW7HY0kvrsMuHDnH7+bxmipVCHQerwJ3HMY1mIVHkMcx5oi8pSSmzBscPMILq19/SkONl7HWdGqPUyBzLL8OyAjrnbvTMJ46xmjOHu2dQWJIaeSMRUIUw32Jo3AgjOrFf80gTtCFUOcaXIMZNrBxSQ1nbCLHU7nQt4TrVXNHJ0ZJ8e/Vu/03E56bIa4sfjF7xTeGU1fZvSbOpzzdcelzj+i4r4g7zxp/E1z4MXcV7RFU8lyfVLSfQonfMAb/MfbGe3q+j+nU/T3tHRutndm02m8dn7W5StF5Hv1EO8iXMyYyZ1yX8Up+6Y8hfKy3Fzx66RzJcOb7019jGqpb1TFssX09TeiGvG3Zq07n8yKPR7JQagx90BBL7n5Dh92E0xjomvOoGzFy2mC7O4GMPQAXcptWnBOAfs1Ju0TYJLjBjVF51F3Q4TBxbdBP4L3O/UcCgQqpPXddBzEuUh3ztwIejXgbGz6+8hpAtf3pBU2+S46+YuB75L5qE269U04bcXyc9fN/SsfHWFX/9h/PH2V1CI3yCK4DQ3S2D8i/pdkk4Gy1ld31V0Lmk8Sg14k8uk9mJHVeZ3xBSYxGMo/Ljdh1DqjDb1CezR94+zBLTvW3+Cwep7SJj4Ofox3rfY5OfTnwhURsbBz4YAllufNi074koXjRNXhLrif7VXKgOxci1jVLbtPj8mmuebDPExI2wdgUy8YYC5w4vGGGxvJixqYy12y05Z875DvleEccG3Sp/RFVNuP8Dx/0/XJ8jNV9Nux04JsfHK9yjmAJp5G5zwUpnHN5x7z24U9uMYH/7yqbC97TTzx4ljKjM8Rfcc8Gb941d+ZHzO7O3Dd3i5848K4Tv9U7oNi4qdOZizEPasZSHPUFe+HcKGfjGCCjb9n2eCKOrSvmrJtL0P4ORMHhw0wfBJf0jLiW4eR62CFGhuF2yTpSXxSOhpuMN+hGAD/XiDHYG0UAJNQ935h8QaOrXAB1+ScWfxCAn187mvhGhg3c3g9UG5naOpveXA8n9C0/wxb3d9bnfO08xsPOEK0fFAWOLUM+B+u0nKbWj0BK67N/OuSQhIN0+jFCoMTIvKI8yyaPmTCjNlQkn78iG17pWCGe/5NG7TLbntMpCPkS3UxX17bCetkt6U8awt/z/mhxgOznEfQx4UF1MfgR77lOavSOp/qX+kcOXsD/eoGn2KdnX7nHJujeb19sxn7pD777cl0YuSusskQgX1LErn7RnPc99ODKEMvzzFxdeaNdJlDbT66G2uaO1h716McfHstx1o0EWQ+si6EBt32ecmQIKdjS9Vgj48zz+/JYGtX2Q98YfLipM48tR2eai8d4eLGwU7Unx9zDTRQ+cwt1L2B8SAEyNuE0q05+hiXF2o7BhqdV2CC3z62vL+x7EF7GgiRyNu1okdO8ToOYuULMOfMWC4S7WBZzC2OTHCyUuzpJ6XnjQl+GKA1Y9eIYsfvSZj5jah7HNfdj9OYpV/DYMoRyqPuDEiDYfX9Sz5Rl2PzPRODM8KCu7q6v/Jk76woMzFdMnvdlrSWt6DOXrJi+fsD2TMIenzXrhK93ugX6Gxp3H0TtmdQgTl1GrdAf4nqS/Q2h/e0UT3H+VNaB/0o0smHm7wVf/6ryr+A+c0PbB0/gXsr1WnhR/5sFrNu5a8pz4v7VEM61j+2Z31N3ys92/VnG81UJfPcmjy9rg2stFk8c1jjtyX0xrevLVy7zM1O09DN3G6cWa1G/B9zXu2OzKiTAjLNJZK+zjSTj2rrdktLuTERH5aqNLFLxyCkziFHiiV/bNVEEBUowDn9CkndLsEmn6iuvD9T2f1/1xpw243h3HO+a+6LNuC//5TYfZ/3ExtyagYklL1rV2b6tscPBdFrpXt7m+DK8kPDAqd/1ADo0qVConO4YvBebhE6EMNY7McHnPMbq8H1xoJxAt3RS0Fm0qfNOI21kMZhVJtn0LecVXBwaZyin2kzbg8oTFnzy7jbewrj//A5OXH7Bnho+fuDyDzpkg6HWh1j9o31Xy42TL380Tnz+5xC2ZkNOWcEn+pHB7YLKSUuX83XcW54WW3zz5M2rP0/zMtfJv5nFuWiZj9mUyzNbNug4tJmmd2StjTk96+XH/dlY639YNZ6PpHrzrZtyfGxVG3F//O7NuD++/c9Pv+ujrNj8oWeP/LXBG3qOBWanQGnIE5GMBzn5TbR+kSGFxzApCu5j595UnGdyrnLmc128iw5MHa2MLS07K9XSsP3wAlrcHhwCPU0+9Jvox62srRMz8zpJI4Y9NuVM8sblzDZ0CRk7yX6yiVEthVmxhvOM4N4Oto6ixdwfh17g2/h9B9f8UgT23NPsITotRd8MDdHAvs5dnxcyttzhJnwB0SAmmkSkUYvfm9GS8WKleWBtcQ3m2gQfQuo1fNnwPJibsi8rQbCxpQLEwuOX0h97d9xcK8IoyC/ywbvIvPEuq0RIlTb2kwW1Urg1RYsOvxBwj8w48Mf98skOXHPDGDJ2GuFUlXjtoR5/XF9y8WPo0u659yq0f5RMofkYoIqHRlAdsAO0RiI6U3jlrTnIa5LhtEo58fzAHdK+yw2nYRhn7teWWVQxYOb2khPJZr01CublUvCLjENkL/oTLL1hd46aE8zo1rzOeCyWI2oOuXWxZDAjCIUHVoxsZHuIAq1AhOZvP2bvz8brdMfvoC+2vjYOifN19J+bm9+x+XRF5nqqbACK6Qq9B1n8ro14gPWeyjhPziVfFGhPhFJz8qn9bBPQBSumXOv73T6gOt92iWBc5h6EgyXwtLxw2lAnQ8HONUAfPhNKNgsYreWjB0IMhgKX0m30TCj16BPTYCT8A+7Bw5kj9quN8SrpcO9v2Ztu4iJ8Ff5iv2Pi+k3MWMProrqbWpaBsT5Yx3VeGyJcpmqQjvRzf1i8khKfdcM5HhWfjHi+BC8G4OCBjwPg2NBHQPUH9eB4xy5jcxFojX/0yP1OHhkwIvScYiMQXTSLM22SB5SDOM91aXlMbedEYw8eOTGPHvNVwDBmBw+gIPjpojswEiWuwRqDUH0/j669ZD8oif3E6p/DweWIkavDGOfHcSC1v8kDY8LkVoyRJvcusgrfcDrL/MG0/eQRJiRr+LRb/KCHJztXbaQ4ZOWFrr4w8YdMXc8PBDATw7rBmiVcR/RH87zn4uPsw/hXS3OfUfxVNubkNcb4+OvcTwwf5z6S+kQk2RPXj8bzKzl74m4YP9IV86+o735Zq1mLV28LZ31HnbVtixiqWR1rPhyu8pdrCXonRLqvgSAhR/7zeQr+Y+deL2sMHzP7ISrXM+NPrNRt1/DJ7x1TrFl0Qj9pS9v3jfgoX27ckdXetUTNXv20Rp75cGvFWn3r+FYM0M/YIhtPuk8i7jNxd+ifMuZPv6vQ7rGEoWdMvs8brz0P49xZSMfCyA5d7vjx+y2bTRrfzIGgjJVD30CmhyG96tJS4/iiDfsaPXoAAEAASURBVDn+2QMyPtb0+bd/qK/Nt/Wdcv8hHRt0/2Udbd4595u4floyQTv4NWGOPClrok+yTHns/Lh5Kn/SPvna3hGQ5LNHVkLoSVyDUuKsQACmNS9XW+DRoV+r6RpWLKpp20TtzoJq/0iUzxWPrji0g20NOe3msO13Nb74kYfUfkDXJBOnJWhZBQ3czt1tjupr9Q0ZXuJ7KSZ3jqcld2kVSj8P+JLryYGfIMycIM8GXTbR0hZeuLwzjo24/oOHbsa1nn/o4H/0wMdXOdiI06YcG35w2F/4GJMjGVnimzGtNUK/41TNUG756rieap7EetP1UDaniJJX8eb3QH28efK9WjX2V82vS8LVaSd2fHcMyNPWcNQ542q7enw3xV6jJZ2gTs7GedpWRl3ui8yd17Hf3CyTxaGg/GQfTQNUU6tH066PfXot+KpZftfqxtbXmI1nTolhx7HG4HUklW6+uMF/ReZwh8zA2ScICgmcfGQcAtkYf2yN54cHD/5DK99z5uts3FMRXvyljk98wIESjGcEwZsSK4ONGAeP6GCd3xdYxxFDxrTmYWFpOLgZ86uTIqjzwLgx1S1JqC452JiOC/QAxxBeSzQVe4ol4a9a1QlL5piFoGm/luiDNZoHa4LQrThF11VlKziYBjfNJ+4yPNWOcyhO/XJxCo82+h8WOLMgF+zRRgGf8rNdw/Ks62QUlRe36icSKd/il+H7BpRvaN8b/aLGc/cwgfdx3/t14+uV08GRazgI2z3qIiz25Pe6Pii9wV+OVdPQqgXXm8lkK1zowMSgftKdlR+VAwXbe6Y3fLC0ka8Mm5ltiBYfMXAtwqIT8nU4vu2rNuaxHT5PvEOZUUQ+tJs/EJ+94SbN4oUL3srcF9QOtZIEZIzZ0EobFcU1eI4RrPqUWRgcjwb4Ou875WLd3se2+tJh40cT+KTgzzvmw5dl2VhLMMgQDqdre7Z8KAwd2ML7DxRwrqyaZp24Psu9hEdjLS1k3FuWg9uV6UUbw0QqvX/hH1vHULuzPtvhuJ6jx8XaeLO/067jYP4pDJocqRQ2fd8iWbQeu5QxUJ8ZWDd/LKVCCUFAHX660Z75i6Q8dQwTpVzpVZLenqHcM2vL8/B53cCimcF4DOZLXMgf77UE7HG6sivifcQmkMfzs82O5zQ684EcVLN64ekQx/iiG9m/srrH+eSLPDdXH8GfHO/Ho1WyFtJp8dqu77vmo/Z3u/ZP9+Wqr7dxayL39VAmamZ4l37EkT9knyV+kG18fW/JtiCeJ5uNEJMMr15O7b+m/RTrzzzdY2RcPbBt7k+e5qaye9+zcU5kgbfa94pb0HCtO+XEgtkZEyY8jz6LY7jFjh4uQrmiY3lynly0zXcIsUd293tAYiNf9Ud9ltifkqMt8OkTW/bbcp0fbW5Y3pxTJLMhx44d/23V/3XVG3HajNPHVj/p3XJ+l5w2476oz6Yd/6n15R1zRxhudtIz2IxiJ9CpWLgz6Ah1vg3c8jcnJ8Ur4Q1gxJuS1o7BarrDsaNNxB7DhT9yc/iBa2yFybilN4RTsczExuHL2MoGxzuV/G6l0YPxj/vRFXOvcZCftNrP59fmgbZ+jBwETziIg4F7xU1nJ0yKltwm9/zYqMpVZ0NBOqhWUd8bDSVOf2F9oc0iZjFrYw1v+S65fAwVe38clXfQacOtH1+1jI+zro059GzaZbMvn81ngw/+yFg3fUFAiOQ6tw7iUibV34m5DGSN6GcN+Ls5F74HC9Jh+nc+Gsc7fWK/M3sq78Lp55p5o7T47ot8sDw6d7F1zkYUfeR8WeVZMHM6VTfnS3YC1Q7nk59XWU3P3PpB+gqduRy0rllfJxqPY9Ksq+VNl/RnnIxXcm90sWbYABtZ/WbebK3cVBp+1i6aS2yGjD9X8uu1Flu/UHUiWYJ2Vhda22J0WjnBLj96Ym+/wuJVd2zVxJrYORMDA0Ubm4iCkUy6Pq2XxgUcBZtdyhXWIDbG3BucFgTcIxkLnKrIh7sXbDxVfuYs7Xq7GJnPkhf1+LvB6eaWHQPPlKCZu8zb3cTrSSlf6xU8Y5BAy8LjmeQu0+SZuUWPL4yW2o12rb1MwOBBMQyKA1Rn9SMmX4hWbBGrz9ooeIRTEQ7r+FfLk0lW1WaySwHruzatQT6FVfxm+nErHKz5ZjH4X+V58UKgV8qVcrDmJ7eH9BzbC9+T4MbvMbzIMq93cy8DhAd+NdVwewnUP9o2u/UX1bEguD8vO+Fzz9/XrHU+ZeTogwcMY/xeXB2d4rnXhbtxZjY5w4eJJbTHPjIroh+d8TrVLjFMfO7AAVvWDBtsJb1zAoccOWXVarBJgw/LzUffURq4dNiBO2y2Dt8wEAu42C89fSkM8SltmtwmqFl/tjr0jJaux+jnOMOPLIroh9wpEM+ab2HMbyzsO3+YeIPKRPFzzYWcTKld+9RQ7iLeUEckzurtegOPVg1aV8UYkfU4nnfw1oMhXpiu86Fpt2z3+kdxTSpiIj6wpj3GU6XXORiDOi+Z5zwgYbkYdrMBoMX46ebZQa7aUcT15RyyejKXOrln3m0Ox3CcfgeaasdEfNf7Lxyb1/Ff4vlZJ/k5XfPA5ZW5acfH5HIoUWcEiSl5VzR5wL44fpvWC+pd5xLIO5DlHx3/JWsevCQZTHjeeGkk5Kd537JK3hj/RPwc+/bzE/NRZxAnF+2umVNevnMsS3bYVHav8VS+00dxiaS9qfeieSdYnJcJudH8mS7387h/jczjkJi6Y/ozPu42Z16euOsrcyBrJ/XOsvtda5Fce0V5dLdx1DfrQCqV3K3TrqXFHn+nqR4wafusTTXmHqsEHdM4Gu1Y4VAHvZNzQBGWtPVS1qqxhNOvEcAIP17UGZ0qPrrqPTi/Y4621kHePicYQv7PKu+M4588sCHHxtx/6ZOs/CfWvGvuM++k0+H/ytqLacVFQ46yvFQ3cGRzZ10yQffwo18JuxB+vOPEX+7gsb3wXmaaAJsgB2kDL47yRG15hxOTKoZD+I4RTjbMotm8CDxmcwfTDTgZyCpPKM7NNv8njgt+2wWnLwTUrPJfV7cdXPxQGqfqGcCpa9su0PvAhkZt1WwZDn/UimdlMtz5HaWxXMo8xXM2BINrNsOkyfqnjw08YHX4olCW9OCZd7fl3XHeSOOdcvNuuW7U8YUoa5NuPtLKf2HN98nlv7F+98YFPtmUi89szClCjaFPSrkgVnG8DmdiR1P9Oc5l8bbRTTkA79boNsZH/WypW34Gie7qf6+7G17dbAi8ypEQi9M/6jtP+tdY3sefmM4NptdxjD8PoWuAK4LN5vjJekhAlblHrBMn1alru7Vh541m2YVh49TH7QyRSNAZNTJM52mg1wnbV991bbNabTpxn3Nyxhn70V7GGAe+QmYSci0mJr9NWni/ENJH03NnIEKuEWzJx8SvnTp8erOFMaSH69l8ybg0OPW1tcg6V504VatLm0OjYzbUErak6kVLjW7w2OmIP6TuBBIYQhUTufZmFoM59KRlzwl41BvwotuqtX63aLcWE+4Vg9NmbvEzOH4FTybIkdqDdcghSKzkTEqvD2MQy7LJy4TZz2kG3+ZF41VmCDREi//MmiQNchDOAyCVtTZpW6ITJrQlCFcV9CWpky3+Sy181I/9Dhsyl2msvoRte54Hdlb3+a3uvbyIa/2Ex+evFq6jux00yFcZwEW2lLtxus/a2rq2fE89uNc98CIr+k09WFfj6MnfKaufynodUC8ZDX6HP95PGYrcK4w5cGP6GLB10KiRexxuYoyO+yI62i2Jd3yNEJztzZU4Lzaz+iIDFEOuuNwDM0PmNscADIsvj099NPDwnIFCO61p068AvY5Az40v7hrXsnEHD/YDXDUycu17d+Ju7mAszm0hMfchRdqyUYN2xpT8ooWn9mnHBmHxPE/K2HfO/IUK5SyB+e0ircDr2LJyBkAveaEVXTSXsxUlaw2Cdg7fj23E/XzmT3bO24HLfRbMe38/isVr05EecWAwXWeNe/mhJqyuYd9MDn3kImAj8cLR+G5EHuMPTvcbmKEEeC1m9Q0vj0HbuTRwuALFkVias7gIp9tuknNxRRmbWRenzIoPn5TNCT0c6TzJmi1TNyhqh48d60z1S0x3Hx8OboDJz69a/Qh/eSrQuMcg6+XB+sj7ygUyDfnPRPjOT+Wsmo8SL5tO3BE+unN9FHtA3DzlmU2mUnN33gjvRtM/bV8hZ3YSyzVMvMXXq+3fKHE6cw29siaGV/l7SXP0HpExnbkH+5Krcd0IzmyVm9vINWfV3OqSPPjBr5+3Lh3XZZ0fhkNZHfGgpa79QFwVx7W/Yi/vAC23/whQb87KZN8wWlsVr9xdXODZzch0rox8+5OSet3QTTl/dNWbcnnzFd8h1//A6o+v8k8e9LHV79qA+/wb//BBm3Nqf2PDbh2/6R1zt3Kf3KpXIhCowxA8AVZE28TVpuNb/Q82wjvpORJf/tcYCUgR9YY2bV6eIvcsqvZjaEJ1JH5B7ZEoJ6bYSrj8AlRILwM41fank2gPHtylbRT0icdvyTWGft7tFht2VTN5O27CHTvzbx5/t5wGkO9eQhndWnUWWIhChRVFf6+85g8ti4vjuwbuDS6El7LtTjEcPsTLZpo/krre9caGB5sOELM9oEPvdlsfW/WGGu+Aizz/XZV/9MAmHDVHOP3xVf+zh/kIqzfm+EbjxLU25cw1LnGrI/k8c4GcWZw1JVU3UM+xvWufm3JPmPqD/6NlzfkYnHNzcsBZ7DvMiX/XLkf0zHnyiPzeZj2/L1f8wh02V1/JvXGs7WXQeYrgbuO+A0mczNhHSmMvX2vbQqVxp9J6KPgHxOQGz6fNxU4KUllZcolFnpx30wf9ekDhiTt2nCT3dTja+JM9mLy0tf8z1LP9Gnry1Dlt3uTpVioJfqeXvAhasYLjHnb6zFhrf6N96J62qJ/6H2MjqCBn+dpbn/zu3Ac1QzAmQNkaXG9BeINPQYWzusOMJ4w8QIRk1V7Nmfx5LRZbP8FkkEyhzZRDVGp7fqVDDO09F0P+v6zqOj0D+FmMXfunDe0n+TuuJ2w47qz/6/rn+moUvoYz7RV5Ha31+aBbQBoveglGVo7WV7vcx0xRPHRunzq180TH5msMuJkjvMINTzjpePEaeKiGB3Fs8Ib+bn/KijU3aF2H5qRpxjyuJKb4TazVwz/+sIlRlEc/8l7LJjbWvMQY0ZJNKIsbdbnvNs3H4tAF3HsPdt7wIhY4EKiUowL/AfG4CLgHZCMqY+NZ01n0lGndsqJpDqaHvdLl75izPwRjU//0LcvmHTHUjVpqcgaT2p0IFm7JjkbRd7MDcmsyr7OmfDNUFxLyMWR5tEUETn+sqpPTzrYHF28/Ly2UtL2+tA7EU86ApBQnY458G3p9obZPnQKtwBZiVoGXeQC4bvLWcHI+MT/m2XLLAtu5Zq1ONCfeDxjw7/hieZyFzyNJZfCwzToxyfRqHb7Gdborw0vtMb4QvcB+RZCx3yKXH4+GMd0C84vfkVXHddMCX+WnjPZdXv1fqT/MSdp07LlOPJ5v5/U5ih+NB4vrnD5zID393lE/0t2xf6b/zM81c2NT328QuYvPCZ4RZwlk9Hf+e585Qta69Ceu7Y/msxy/Ut/91zax3ZNR7WsNvserNpKO59TfZfS5I1IS24l+bQf/Kr9L7n6Y6HhhghO7b2lj+JTzk8OPUcIiKxOmZzxt46fPr8G0yHQVN3Wa28iS0zj9RjHxWpk8Rb7P5M5vpmIPRxtzX3/TbpPeGMf3ySHnXXL52CofX+X4T+21/EP/BIJ3yf33p+/6rrnPX//bm3JsyPHdcrxTzu+yU/2yMSfG8T6jUnfdQjvSGV0mlgcBsMEjYyJadquSj9Vnss42mbWPOw1x4tuxBcM/ZHDfsrTZHOvS7LhkFTNzYlssGkqXMrjIqPOClT454BBOXXivG3LhjC0A+s+HSMZH+JY/caZoQeRzcPFDPH4mUm1hg/fUzCx0MrzYg/PH6g7oSIdEo/ITHJOwzSZfx7vb9Izf3/nmDTe0bLjpmaRuqtLoiSqH2n6XXLDo89FVNuj4T6vwafPtj9TenNMm3R/HYR+68lxjb3+sOOJS8Pl1zM2x51jqGVpwIMiXyli6/ZFT5wFD1iNHZfX5lqfzM77f4kZxrvf6QEX71P2MJ7aMdJcdwuRhxlHeuw+pX8oZE0r6lm3yS5x3fAnvckd0cNz72CWeMyhQrISJQT21LCuV45OE0ndK7CsaTj2ZlQkcvIbFGg5qCg8SlhkU3/fYiSv+Yu11Mhx5ccCfCbguKGG2D9nlnhFeRkKL+YAzh5Am557AK7VFAVJHiu3UbNxI+UMCVtciZIK9iu89DyWZmmbi0LV4+jipaOegcSf8F/WPfKx1LOc7M/HrB++LMJ2+MM6Mj0wm9OkxDGxdhyqbqUosY/WM9RpHP+MmFv8hZfqL7OCgeZrSNzxhvOjQvyuJkUDr8B3yVb7mbFT39f1iMS5cObEbkTxOXrZY4xL6F0J7GsZP41r+lIfJYcP7BdcfCrNrbbn8QYPr+EclXIpwcL327zZ3n084y2Toewm3i5tvc2jRxbbK+G4cpw1Xe/1ufezsQ0161RFzY0h738voU6LHOtdYYokcsj4xB9s2/OUNHnvIOGGbGTbOvFLw62Nj8WlOcoDdvAik7SYNlYudBcgOHvNKZifBc8Ga0+fKtp11sxBpEwd+QtHHB5ypSI6/CY9OuC1Hnz4cfwgEDdc+633nzLDwzENHbyrNE2aU5i89S5CGdwtfWp3DrVAMCgK57R0YrV7+M0+K9efssE7CXMtGOeYH/mpAUWYJpHM741+pOgLZ1snX7mNKfuqApke0bkoQDd6kdJ/sT5kY4PEnS7pO8JRif4zpNKnyJ7XnUuTJC6HAzx/+IcMv8VJaq8nCevDlyGwfLBw5tn141ffNVST2g/4ocJv/wYnjeJIf9jUf0fJ5hbjH+J70DPsptAeKXxI9+Xol2Pnb+X9FPUnejWdjw737H2u9xvHzObgznxxtNx/v4vZ1/qOLc5zc+ep78yZe5tRYpQHu2hk/QyKm2l30At379fN31vX/d3De4z3zDX/1re8+73JSlOvCiTQc2QXHNcUFRH0nHCz49cmV496S+TaIExRveaTZusFZhHg4r3EBP+YcmymOpx3Vfe5XEXHkUUONw856Bxmf8TfIkRuPvRLXTbl8ZFX/qvMrm3PC+x896B94erONzbdsurExx8dXP/+mjbl/5B1z/ihrP76qj7p+184em3Ns6v3WCW7geRl3RnxOiadu3YuxyeKr9baj1aNaamRhwTYaZPe/FEaz9bRYHrXdeklMNGTeVMtf2vzFe9X5c77Z7NoRmNT2xEDpptz0Ul38KobhJBraPoyZGKZt/UWeUEEZKafY5n108x9XFb//yyO82oA7Odz2kxIRzJMTc3EauUObqFNZ6YXslhc0ueyIsbX5xcrCwcQum256CuiNtv3Otmyw+aOonsW9QedNON5N5400cFxM9PWdcf1PrLS1MWL56LLZxzvtsgnHP33gni5LPYlmA+8aXeaD8J1QY30tzbiI/1Jsr9X0mqwLrJ0LTrYuIvVNwByamTqpvsYFU6MrzvKcchPYbcc+ev6ahH9kmKb96ATtWFG13djuztEf3OrGb2XMla5LzUHHX0azK6YzFubnLKfulNMu310uxYvoLgCSOIvNuDan5PwCJEb7CwttVqdGaA7nfTBm8YuJ2cYCjLWcwdLcOEZ3Mn5DQk864xe8FbL3r8lQq5BXhIk70SAPhpq48lEn5ISADfi8sjpzbRadUDNkimU03MdDZADsr8C6jDT4iauqhZfAvFW4PpziLwi33p3q+p0e+Yr/BkL+tig1yfWM1SyDHqfOkUgWPw1Nt1NraObaiI4XOTiDMvg1BsnCJXlUZrGJnbWLUljALmMl8RJVpfq+mef5jolRTFHXgKcL6en/wNrgz55OzgcOq2+YfR3K4D64WVuhqvJG8ODnnWiN/QFwZ733H0wuokZ3EbrzkeRerfe8b7YtE7ZwCd08RNtCsG20cKf+pV3eUWCePNyzoT6+jc/9p1zIiCp/0ACQe0iDRu/H9RoQWX4t2RtdtZO4ei1iNe23tXXu+G5nDj098NiLoQ5H4k5MkaHy/ZqugDloZFy5LzMibP0bnTrcQmpDhvBD/MhcjEejYnk2zWxjWXTA4e98hbM6aRmPbiJ+LFJc5NY2cJY7LZ+7yWaVyMI3QFXE+AfyGVNin3xL5zHI533zyTFumvEowQqCRmLLY4dyi/OBTCYkVEtHkPHuxzgmTiU49LDRiwQd/c7Xlp+YPM7G7diJyL7UNd/ckC/c1uGhZWyxdKzpezQzJiO5sVrfWKlzoDd+GvirbsnRnQXuiW+JAR83L+LZZZgax6naoMQh7tqutQa1tGbBB3PAa6LK0KDEp+cn+QcDB/dvq8UC0yU0SV6LcI4Rqx8VgzbAYcRfhTBwTVCaHnqJPm5gGcTU4x6jf1PZj3FEsiO6tkf1gZielsh7M+aWGwiIZOIJu2O8a0+bmZPb1NwtPtJvJt5iT7dvQT9TNNAz51diculS6KJEELtgypH1XljMx3iq6E4c7SjBMyPts3BzP2sgWJ/t6Ql3lQpmyi1f+tUAsv2mrSsGvTE6cd9wSZue7w2WJzawRWnXQX+8ByughH73ogi5z/Od3JDnWlRc6EM+uHZkClbF/qhZopZJrgeg7mQUw7/gcxyLPzYW2pH8Osg8TsLsrt3oNMEktvjNTkqujRVPwsLtKmFKpGvmiNVY8kmecoQ5Z9Trfog5n6LxO+ZU6R8AssXk/8CqzbYva0OO/7LKx1X5Jw98dFXfI6fNOTbqPrufj7BmQ0734PleupeNufw16oxgjccNJ0LxZC4VKgGqeEytJaPvtYByypKp4bbk3HSVyoUfOknSKk4CF/pMQIs/HuoHE8lUZ2ONL9uTvTfjqLUs1CbV6tQ0rdVNIzEvYXhslenku6kw5MaXH71lUT9deEER38hE6H+fK3wxvDWbd/N91ZEf9bUJh4xa+62q+U4qWTigeDBmvMaPvMC/fqbv8FlaJLpLLwuu688142g2gHaVb6m0zA4Pl3OwSdaDTbfjo6pssHFF5r+nzgYcMuPxj2zkszGXj7rmY6y8Sy6bcnonnbHz7ji8K1AumHwfSm4SXmAzgFQdzawa5oocSOx8dfF2zB+syZWfsNCYsv3RUq7jxtrckLBRl/lzPf2xb1UsfdNvF4Go7yeSueBMlViixoft7Ibx1k+c+nogB8i1ngxePiDHhjkG38JNkTGh53f6o0bX0raf9G9x1eF4sFuAHzXW4K4gxuQxV+x44pzmujZoWTyBUU2TFPRJbS2Q1ZbW0vsam+tIbabU1zK5iQPYYotS5ZvkYMhfnIadHpAVv+1lq3mwqa8hrXPBeXDxNSUZ38f46Us+yp1rET58xkVrOGinQBJ/JKI6RjKJMQymlLTaNw92UnqccKmNvDLHLMHCTtsbymAZ36zdFZhkxktPKadbPNhJYNnUYE68+/C6kLvgyamlnCCgUjsjcCN5B5+u+3kQx+heIDnsBmI/B3xQy3jpJwYr7HALct0nMvTWLDVj2vNle/xJD2SlNKFZbblbkwOwR4yj2tVpsKXiR4Ef1tZ7At9KazewO/5ufdVHy1jwSM7O4jGegrYnbvzf+QtxffA5D0f/xN053sBispSrkeCH0FIN5D6W0x/tU891TmkcB7Mf85rnPS/BnhynDVxLdygqa20cWBoUNdIeT8zLBBebRhCwsWNDGwx1xjH3DAmRecGi16R+FqfvWqxvJsaAEozdwmAsSPu0wcOV6hjrZHAWPV4cE1gfWOAT2/hFwsGJOys1j4Rcm76nKF5SkE3J4Qengh1c6PdjeDD1gbw6j3UskdkP8fDjXEw9vPBPmPZB1zL7i0/GYR+qHad0XDctfo82ucOf7ZLf6He7MS45A6BMlTbk+N12zREuOZaZfQVrW2vBYNsAW9euvGGLn2nDrWb5S0HuYC2na3xPElbfQSRHyLDadulHJltp8ONl1BDdsZEBxuKjRlU5wBglNsh0LGh9jwFVfQVmhefU/GLphAp3NBOn7ZcnyeYO25uGVtl+vcKK28/1zHuOyytSEMn63C/Ps8Tq59GMawZDS2PNcz/5d2wZt1QvJfqb2PCrDSMBixcindEkMvwdFLQ9BjU83FN54M6YEa+491CMtjkyygtXFVEnDafsXXvwlypYXNRqr4q7YxBbllae/W0p5GWiPSjy1QWDeBW8lbcsY6/qZFom9wZmBR4+WE5+3mL8CZLgwFnttZdIPOkHJdjSgzVqQoWGNbKK2zr5dyvO1YI0GkhY35vjxMG5XwOfXLp2MJXjcFGzQoNhHZ7oeAETNH2K/bpRnaMZHGx5VIgd/bBixxXhr0AmfrroSASv35oQrt1olszr3TixJRxbc/rquFknvF7R63o4Tc6mnLbOZPBFDxyIePXvP/54M0rjhYwLT3riouvXRHDyekX9hqgvUAtthmew3NmW5955nSPvPEhRMNax4ApgNOFdPbCEjFYgpYI17/7kgh7j8z1N/NmjsDTGHpmaFF57OXA86wilbemwZHs/9tYSH1v9Lf8f4PNvGqP6euucjn/oO+R4txzvkvsvb8R9+gf/cVXvlOOfPhz/7IGPufp76PgYK/fZOeg5pp4IibD5COMaJLLJDBPmbCgZWDJhLQmc3uYMKgiQXijUiHTyHBg+NhMPvpkn2/D9YtqZ8cKBW0LHpuzk87zoPCtOHJtwX3hbIAEJnwHzqV3YIqOtNyCaR0IXLza1QLmowWZZfE0+FBd9Crz5hw1XHXomEL1jUWxswnEh8EPMvynGrzrMpbFZr3jZjPvt22/hPeIn/7GZRa4LEi7HIR2WCVwyfolRyU3OBBCeuVLLhRtQx+t40XlRYhvU5y/kPRtxkOfjCcz/bM59+l1tsNhqQ87vfvvj0+9/6DvjjJG9F7u207TRxvFJGG/A8f1x+m45b/IJ64+uejOOd8rx0dbYZk0pdul6UeRGKL8eYvx7UB23Ogy/MRtoXWSc0TNu5wnBrTgDkw/yRkqKv9sMTAy2Us1dR2vANqwB1iZqByU5uUQPXrKR20B9Q4eUVco9ImOPvYx0/aYdLku8ntaFKmrf2tYako3bzJXiYc7qm/hU8Mw7GR0TZw16VOplbPexJ89cJ9his2Mkth7IO+aMW+CfFbgOvhOesUSS6yxj2Bji6DFSYgA2vLnXzQMUOoeuDbKMhKTbEP4+YHNPAdd7E38Z8j1INuaTTgj/9HEmLPiBjvva5JKums6ZSHmA81rRNQPmsx69yCpXLg+cX3CmNvHxMOqhSNK3UzO2cBE6ZPq1TCC1I5txMggdDJFm9HQYh1eGueJfMeNv8ESPDXEEOX3WCxjpZ2Dyj0xRK3RqyqrTw7WL7dyJhOFmLqTOcNQoWqJeI1NDQnOmTUhhgSvxcHP7STzhsD/ickNxkqvJ1+FFlmbKC3QFz3Vx+d4bIV7L+CAeLQTGbDcHcPXBOIgdFxFnbjAUQJVzG4hZaK5cDpllY+u4fZ8YpauZfxig9XhMt/OJL9RHXkGsuZXdPArZECzFsYyrSGLTdkgBDnYUuOEPLy3wkPFsmFYaLjZJ0JET11u9WtijpXQteB3dYrNep7mVOs2WzbizLpDEtwEnh3ADDUjn9pOLxJBwn7EnHSRc4S2OWR0w5pWSPB1Lxe3IjmwANjFg2OLFT93ouq8V1mDVD8JK63vvQoGOI36CJE6o3evEqzalhOTdmysLNFjZoHSIkBgIlwMVH4xqSxeJajupRlL92l6nXUfY53x5ceCrSIwZa8e7apn0D32M11yElOB9D3aIx3Or07ZrLIHqHikSOCYpatOf8ZhXJyn/mPu7e84dLQVDwSYtc7ntoUWPlh8eGfw4IgDPDRgHWNzZ5Wqjq+yehzhyfpZ7s1ihW6ELqnLaCX0047D3kPjW44fBmlHl0TrGphh5zqKnkzIjDghUpNo5whPjisz0SLgpu0YvnRaE7Zkn+uDn0bA2XnvWRs/jl50hc87Vdy0O/YL3JztYbJbH55pvzFWmcsPPybh5HHGg8B/RwMIjg6jzfJ2217oacCV2ZYQxDb/XrtpGMnnigYqmH6DGn/OElfU8RzG5+fnu6MZlsYaDh5V3c8GXwxidvAl+gJCP5wHST3HEdi/fBK/CfJ+F/EV2ld9x2IAtPmMhU8kT+j5vos1ourb8R1C9ppoQogaBb4QNTk1sKvc8bLSwZTg0fs4VEHaUzqvJPaGSWyW7XjQxGXnSbFtioqHTyohiYu1ZvITo6cRn80UIxBFp2ja8nELCc5SXYtHIV+zkKYy5Tq5WiWNs/GCptrlVj13jIWTnt/or1e41UVrE+cOH7DB+iNmjlbzrDSQ+mjOTEofMKTQ7V+Yb+cooUOLkfk0tQ8fv+wq9Gjgi65HhP7mnNfMF1nB0ksm5l4BqzaoO9GafmCQf+tQOVo+t4Saa3N/wIS5f69kX4I/38MPmOHhCa+ciZND0PDC17ZZ7sWaUUHOzcM7sXvn3HonWNyz2SZyaX73s187Ip0//YAwy/irZ//jnPz/9zuvz/8BO/6xA69Xxicy3GvXZC2G/hLx+05eeOiTF76/DQvZPvc7n+F22v/NAIH/EZSw2keWfQvI4Kf9c1zpanEpOjE8/XPXNJ+P57T90CL+ucwX39Tdtc4mAPYR//s8/8pHTMWK/hQRl/YsLvjxiYuG88PrOMWh8GrzaYvv6m3m/6r+qftH3xX1Vn4uf2f+uj6Xyjrhv2ohTQML+56ff/vF/6H8//Lcw/1C++f457fHo465f2JDj4M1YxO0f9nrUuJZRKnBiR0vQbbuhvtLoH0WRSRWOIXFW2nIYRy+lrdZIve6o6cg8OvmGd/RsJOwXLsRFjDo0EOLhxuw4SDJyatn7Ad1vDZReGE8jWBXmtg/m+HWBxgFwwp5KfLbF3tI5O4KRIc/hmyG+kYwvorJecjbnGFjxsOxNUN4rp0nTeJHlxqrFMDvOZsVw+FrnCZB6sgnztO0/Nwuw5MabagoAaEbJBcScaUZVa7g7B1zUXIzULFLOf/T74LQ1wMVmPRg26/IOt/+PunNRj1xHjnTp3uqz4/Fl3/8R/e3YM31a940/IhMAWZRa3XM8tlEiAeQlMpEAQRZEFlNm6SD1LL5R1qKbFvPeeNmDX/TQ+Nwpx5102bIoB3b5Vs2ib/DZwXOByjaNCVnkC59UUUYR/0mM5RmnrbzGHEaUrKVidaFp7AZ/wRjMTxbAiA/vKzB24wrHF94oOatyKiLGX9j2bVZFYezCYdc2OT5CyxhFrzCVMUEYU+Vuq8XVc/u0tmGVxWaFMbbafwGsOnu8fX3FHDy3r/wdxFl4D39PBwYU6IqMy+RZIFBdApmBdPhlsrCMLSte6DcGR1XQoBmVOd2krafbWnR8VElcaML1guNGDEdqA1SB5eOQmi5fUNUurbAz57sFU+Ijpb2ZGVokF8WRalorQPUXdOVpd3FwCGFt8U/eQCo6C2Jrsv8L6aivc7ESrR6iWxgMxizh60RY7Et2OORkjOoXx1Qn2MiCI6+RW3HQsqOxQ5XkL32SY/7DhLm6puB0xFUKdogBfz03G7tgKO/HIyj2BQOW0/wPhMprv5o2ZCgcJ3QMI2OZPwT2C8nNX/TA3PQ7PKBtjMpMmzY2v/Mptint7TWzsTx7uSkTiFLXYDnWrVh5t77lduzDqseLFH9GZwBZefUFlPJC2d5HczYikWXfsgXpMdF2mp/jH2rPWpHQac+0mC5MZynDzbGXeQQfrQIdZqV80Rdt8XGcUSXoBa62JR3suioe/g8b8Dqi3SDTJG+5xX/jQufYnHRwxQpNleCLoJHZ7fUFMnrEw3mU0LP+wAS7MBCpMg2NndiFnsR5mWuTqjqPTH23NgYO5ry66EuPY/GVdqNHtsYAHdPwGz9DYL61X6onF4aDBQzt46oumJQhVIZAZNpd2lU2kSGN+LgmnE3MWir4zbNo4XDMso15sVQ8Bw111bimKX8hl3rsGVBtxjw+ktMmAY/xIooXIK2YWNofREUjtjanXcyWPTsHbcyKKmsWQwfVai/mbLMyxxKePxCFJ5nuV+JsAnz7BC+WDUGZC2ong1c5GZJu5461thcZ2BO1dPEDunbwGSuBIQ6RKQJS5fcWBbkWdcGVQbHelCAKqnm3yiCGEzuayfLJ9GOeRIpP6Z10rlqCMKq/VaT9fWWLwNoPpfAHZrS34Pqk7bqDg/Xa4uNnDPf57T3Zbk/n78n9kD4GR0mOOj7/XGpfurVoQ6POqO8QQf8jk20w5nZpxLB82LFdzVGy6srLHrsm73iu0hJaRIVlrPcT+L5uZWwqtkHz8o+U+swlkyPuIsvfcV0nhcyj83jrIcbTaHjiuItIe7MYKGIFOy9aVJ1UMcrv3efouNKTeKQLnaz4Pu4jB+OsxuGfvoOzGHep/Eoy1zrPwBaYw+TFcfFemLi0XYl/LRh9ndeC29Pp8fl33Zij7/EsvrHgVrDc4PPypEVALYy9aFHu5QnbxAEZGehNChlDOcdGPbFgEuMfGLQ1a0BEu2jyj3WKK921dq1FsmvduXalf8j7xildk/OI6bU2+LSdaRks8OssoXaqpk09KKo2bPk7gnJiqfh7AVMX+rzs4fr2QgtuioHsvWnB7fWkx1K9eKcFN90hx1tXWZQ76fFVXvTAb8qJKHz5wKIcj7yyQCdn+NCfKQtXNeIzEg2diUYLyzQ55gSf4FW1MwTLf8KYT9rTInsVkAmtExkC9kf0IofJHtkMRt5cwQJC7hqSoP6M022RMuPGjRTNneieCI4VjJ/pQ7G3PgPCZKy5IF2YUCEUPvFwMTuVoTDwI7vhFd1c2JaKPKODUvRdmnXFAkrSkq+BcScUz/Qu054l2ip2HRVEfXALnCFIZ/pDrgPE/kPRIPWjpSy6+aO67mQbi2jwdcBZxgd66q03F+o0XjShIcfLHsg3PC/uoZtt5aFJS7zvMODzJ1K3EVG3qULSePlvRHcrk1zGV/RijHi55JhV2bbPnYksCs1jfCXW9HGX19zE2iEDRhLjQqWGgkjH+W8SozOUolp79HsMZSKD0ZQWRXfVB7vqnvybVwt2VmtaY8TN4ZXYXUayy51PrR+VDjRM2tKpMYd2qlAPmo8v8e1LqW4QVFn9BMfjbcEMdvqkx4lp4Pa4EQFc113KnEWntk/ByT59nTmHcc5sEN2NVOGXT5Lb+L53fFVdy4dyRWxAHOryqvteWY3KtJPcbZS+Rxg4zJ38US5gyq4OTEUaNzbpjOAYIGLOOXuj7QoybUjlVkme/mDMxLeo43ePo5bfO+e2Cc0+I9QNkmK+cIvok08wEYyO6mIZt/wi6/rqh4nte8EcZlaezTyTgS8cX/wc4DWJvKAMYboIG58W8NAXDREaq8Xe04V/xpPyXr9xIr9wu4NWAQ/CEJBcPFulYuSIudIor/UtwqdrHMdJ8X3Wj+GHuJR67jFCw4jueUy5L45FX/noR3TZp1jHTvsRr9jHZsk7m8diVSMzgqqClODFHvMVZWjicXFdstZXxTxkYJgILWV0u+eHnGUxEHH0sjBX6mJxzRK723ziS6Bti4isMSArWV87vMYFNlzvL0TIGB8Mb9SRiiyTnvVCEjXt5M2oTsoHFmURzRplFnhMEYeAhe9/AFUZLvOJ//k5YoodsPOlxb4VTK7jQIIff8xC3jSzXKatpMpUCK6J3U1iRi7XMFMYRclbGAyOfX1ESIgASJuyRzAl+FmcC80YIuYfBwH0whsQZmZe4cyYFLvuNU0iiPif9mUPgtUsXD6WExw78aN9iaQxjENJ9rCtPPaDl3gCmvEy2gOUBVFqXnRaxtYsF7rHkYnl6chiP1bAE4LloDQmhaGgSgTo+0U0MZBc2oy8fGu9IVn2FsVzGamiXboWZWfVRTFCdhjZ2IU4dVFa6eFCJdoT60imZeENX1DRtsq7Bzo8w+eJ3Ti/kieKn9UsJz4rLrlNO6y+9tlPAP2K6Hvu9nG1hDBhXQiy1+pHvF9x50OdNrYImbQeLD6IF8GluKi5SEt8fVTjBdHMZZQ0Nq2bBTFmFMYf1+putcqemZTz8RysQdk5XKtbmhJX+FR4TFQrBtpsG6qUWKxjrgk8thCmqu/NcoRzhs/90MxDZspFNkrs066iQtBGG/DhjSdwdJMMdbzkO7edUH6j7Vrfya+FfaOTAHegaWnpdKcbhp5ZgGMNwItx0tFi2+lBT8lpoe3h8en0IIEnLcxxV5zvjPPinPCl81y0F8mwcJdY4EzinGMbP6pdkSiP7XQ6R4rMGX76RbmjrD5n/YCuv5K/N3rElEU4JElXqn/5cne6/00t0feSfDXRCxtU4GYpJN0nLkmHvqi4gGAUBgMFrVRe6GeFri+epasltYsn0fTWVS3O8eZVL7rd1qKcX/rAY625Q84Ld7LRd8uR4y8jI+tVKgnz7DfmZHakTBbljD2idwlbJQaRkyhFZMAMspuGzNAo+ehBbc6YnCEQtUrgdbI/XmDTIoFzydETTslplKO38mFJLn65Sz2wwesJse0HrrHCt5zaD899s+jFPsEsWccJ/QS4FwftU8Ifm8g3Jh1V9ci5QRWc+GKKYkE42ueSglLbpFByX7gPEkQGmpNBLOED0gc3PAebRbMS08GZxy6YinTA6IBlIc40HQReQBMtj7v2wlot1EGvBTevlks/C3rICc2LcKssOI2BK5mERI0zauL0K7QcyGGzJy57GvWmj7g1UGEzGUp1l7ARInGjr+TBpBVuK9mOJSLZup1Pv84MNYSx29dJnPKzNLmU3K7RppUXX0a7m0VjK6wUmr/3EXvNi2p7wOSZNHQ8fpu65q3TkYA3aavkeXk4ubDOdTviCJnr/owc+9Ygd0/Sfvwlr7SWTZJp96lkuo2IE+YzWSmEvugQYMu2BVeHL/EqcQw+R5i8E5DHGxONy5HMGJxYXZKU/aNdJPyYRjYV83tnm8SgdDjpd3kJS4u/nyOM4tiMQni9sQue8GFtUhNo64axq0ym47zj/qia+HKijU/GcKU0q9xykSyX5snMTWxbmt7S5qCGB7AX5dRbKqZ1jJ+yW8rdaufaYf5nEnpDh0IDboufgkS11Ruz6ytAj/k9b/TpwliKK4TLQ/6Mc0xou8fcn6F+5FXh0FFOn5AtyR9nGQstZxNtpojDrOoeg+KvtIgtPu346Ex5yS38jOngTpnGXx0JhilF7uPBenQcuIwW+NhMpmLGuC+wrJu6+ZK3viptf9Rr5FEPxoLZ2LLClxEvEhGCsgU2tIFFWTR2s80pI8PhCh8LzpHDN39Y/EOWDX+hwis8ZxiPTAroJxlDBvxzK/ZRFAFu9VFOLJgi+u4uZmDrwyYeUuI8YJ+FoUsiH6Bg2S8V7CN69lMMkgXIEIjvbo954AkbeLH7y12rlQjZsEUhbZCSU5Qx0yll6LRikWsB5dhzwieNoTwFgiz+F690Ewd/TRQ7eKMfLFp6tFLF1qfvOiHhautTUXkRGXodv5WHX0l4Ex/ht0xy9pFrjOggL17ZDi17NEBEb+aTBzdetv3YHO2xPvKNEbwsakJLwr4R7ENkrdICB7n9kehPzbXvtBN4+7CJQfmMbxs6wtpmk1Ef6civoS+cUS4Nu6Sy+2BBedfAkPlcAVdJ77gb5h+wJ0S05Si9Rz+WPYj3RwE/AjFtbfFangqJObzid2dMkW3J/GOsreC2lmNn0pgHPkqDrXgeysoPrrl9J5aAPHY9odAB6QSuzI0juYxJ7fEfPWS4dq66/zmjDqzlLmN4bjRfOFrc4kEuqnqRJ6qqCN1l5T5RgRca54IXLQTxUzYvdceWNAwABopul8pUuWGLZH9ph4T8Tynz4y++XukC9soPVWrhzUAI4J/oOuncKr+mLPI1T4MI80aGnsV71iIbj6Q+a0Hu6bsW4/76++nh++PpuxbcHsR/UhBYhPNNPPLB5xHRebz1hYU6NmHPRHtVw4UuuDXER/FKayRAqxBUiaKcwi8jqc584JuEoKnMXXLuT5Xv7m71u29aHJPwLXfO6U63S8X1Wjd5sTCmhTBhsWFTO6Hy81rPalOWnOQFv0XEpvUpbPETQ5da4+A3csDgd+XeLni5g+zUI6xerNOCHT9p5naQa+Ox2zzOmrJ/5kyG8jgwd8ztEj7R5vcSDmVARMrjp0aGyyKHP0K4QKFDGLcWMsFuaVYyIOIMKIUMETlPA/OjpgmQNZF1wAitZFQ1Lv66krovUIAxX4UlWV4BiD/JKftjI5Om0rBhGeTwzXLkbHRC05OjJ059jBIZUbM4J5p9UDs0KJEghebiGGxqGBxvGurGiQR9IIpYzhnMhiH29PA+QfPloNge5qpzQOtg0qDzo6gq5062vEU1t8zmTrpecJtyHHgsuvXdcXMBLr/DApbwOVjBx5YO4Ewg8a/HEJ66bRQoFaNzk3+wQ5Z+WHUIB+3JQi64ClHJOAdzOMF/QTTVpnOHtRVvED8qHIX+QB77a2L0m4SP6ciVnTIChW+ZhhB9U5c0Y+nIlW7/Cr73BV6OoS2IzdnWqm3pQQj+ljaYB4Uj2xHrxi1KcqflHSuxur5IHdJWfpcZc7P/j7FaNvluDCnqPsnoIHTX9LFK8OnDET7q2XQE6BgAjdN6qGZBcup2o8ym+iBhv+oe762zzTNm5RMGRgpWq0PGjYYeYvvCXoD+twua44RP/P37d8ipYfv+wAaGTJdMjtMYyaH3KS+i8IM92LanVqU/YttqmwMiUgOODsH/8c+i8EesXEWGBkhOmbtYAun/qKc9hQre35FaPZ4IqOz+HZBWNW6B0ycjYrRNye1ywVU3OaXpwIoR3twXzCSo5L4ffbNhhbcl/a+rrf3eZce1Om/tw473oKm1mQ9ots8C7pOJA1laUmiaBwNjbxIGf9K2fKMbAw/S1/N4wRvkkRKvbMVmbOs0nsRB4cTYseiwDbntG6tkgxMetpHxVQp2pONFucLKBY3ojE3zkZWWytFJgXIf0r7rjOsY0Ui2ob2xXefiHfuuOPfXsECp3m1CGzmE/VcopS8DxZp85IYsyvJTcK+6rlPRzZlYoCPPdVByyvwTdMjYl8S8Za1kvd7RR8Sl+gxDVQaPj/uLZgnPfnhvM6ahQVy3bUehMFFFyAl7FJhXS4acP9FpL/54XKnia6iOackbBjGf9YBa7QDUJ6v4i2QfF8Z1I7STqOvSt1ntw8c+1+PgBkMuqQwdnaT230Dowm95AJVa1iVjgMcnFv1dw0KiuH1oSQbfoBcO1MbCDm0mlXcuoeCPWHCtjxBUEWLThKJu4AcDjKmc2AzmUsCP97kRtA/qWMtRGW0Uf6kba/C6pYnpjEtjNn9xhiJk2olfAysy+7plJN9I1En0B7H735y6LWlDt/BzLdrqSoeBM6IUjIy5z+EdSlWsV569PKAPmXFADMqPCz/X9A/x2jVmYrffBB0pfCckPostjp+Okb8HSjZxRSiyqDPf8d2euYbzVi/W8e0xC22ax5jPJdMTAvT8dhwLPB7shgQWvCwYMv6lV785jYBYoLiEHMLOVZwJW/JGfPztjRMAi3FfRPfvyAm7Y0DOwtylN2Ey0ernq1i18EOYWlS70F1yl/xW3O+Pp8f//NvpP//9P05/+/Zdi3Y86Ku76lDhrjrpsiiXkwDnlPKD84Cvp2lHf/Basvpz6sZwsvJJpOid0V4d29EmTtoIL+2Ujs+bkuV8c3d3f7rRI6N3Wiy71eOjX29V/8KCmNp/k8deb1Rh6exSuMQLR56fH07fv30TLuDgyx5l/QAci37+bXGt8bye9Ngqd8wJm5c7XOg353gLq+t6dFX31glPK6buX85DLNTxCGsv0NlyfVfipjMtzO2nLRpKN8m8G5mm4yhJXDU8STISQp5UbakaWqExDt0gIUYyJ0i3VDLYcfLJt2oRFFl1n5OxpYLtXaqh+IcsTHjaWMkkl5zrytsHjwHEEVHWTZgLM/JNwgw+2kTJGEiLPtyhnm+cCFkmXzzxTbzagGh9ulvhB9EfSuLmY3+bU/SigQ+eP+rQjrPp2jmuUrFvch57s29EFw2e924DJX3c0NmixuscdlBRkrwOLF+kabBTygIaueq2UTll18lZzOPiSReW6LeunBZFdfgcptSjZ5uSJzym0rZykxhEvgjt7B+aH2HTJ6SVlzgr3Ls0CX1Bi0ya5EG8k3+/Sl/OlDGACyGHN2QwUO41HwnmtYxBkHAkddcUe78Km4rGJn0QEI0j07KD2vMjFOo0CI/ARM8nH8h1/A6/kB24rniHj/3fqUk9LqXP97zY3lCZ8CpmW/uQkU9yeZGj3lvL/GxOTFhaJvnYJj7CxaUkjgP8Y1ZNInIkx48yfag8v5WJfvNFBcvSSCgJBD3KHCck9vQKOJkRi9h+wNLGESeSMbR34hhlfuTch679Vhk5yr0hHGsqiB4/oHaCWDJSxjem5E7+PdCuVO6WISNg/w9iGBBNdF/McHIX3f4gJzpiqPXYtFpVrCPemtBnkYw8CW2lJhTd/SaayQpKSSEYoy5BJ87hD0jwdqn1PeeKh+/WtlLGyU7lwyp4H9lr5SO59oW8yytW02k7fpKcqd7yFCh7DFkiu653vrCscEQn1kdpQ18cnOJbvcQ2gmt3bnCODP1X0ohh+d455nyRWnab3mOj3Wk6da5pR1KZY5XUMuh2uenUGZ9b+qyHTh2sGUuq3mqEwY0syCp7L2TkVMYXP0aIk/yVMDw2e1ENYG4ynQlIaeKCh7LwWoaqt/iMSp9PPcfJZZuUkHk6EvvYDh15AaBnXclrchNafaBTT9uHTE106GYxT8q2FT/Ac5Jc/FNNg9KWtAstPE9mojGnGl+iaSc+X+jOB23wVeZLQNqBHbbGJ1e9YtZ9FRlQk4w7K7EjXPxhV91DRRC6dhbhhR/ZpvkinZ1foKFv3xHK1ngiOAEPnu374GRmK1lyzEkkY1Z4rvGlB15dDxmkygiXPiWzvKMWGfuFvrj4o7124EXQEIgrZubRP0V03fjwUKl+LhpqQYku5Vdf00TT7WRB1XjswNYmQbtQAJFOS/B3xgS3YqGvmawCqX10O4iVSEVDhpQmgg6jfIJhV9AJx+cw0dBHp3Hw33Oi8uDLM3QruX1daToYxoUQPUTSpgY3Wmt2U1wfNgcXWfxKbqS2VTJz3p6yblP7X3L7zJgNu2d+st7f/93anV+fhPhDxDo+nTdo19d+a94flvcB8wnA9qdGnjWa1tewWxgF9Qjfx5kkx7jYajFO1oSNccwtjB477cPCctGXiBojDJMcMVTkvSbZHHXw4PZWCPhlF2hpZmtzEOtklcznOHflyV9oblOOGGxZzDaj2GMOfEQdHhdSNx3HtSin11lKCSHNJBSd8B87qfECBWwyRrq9uE4dbNrJMtGdHkX9qt96u9GJiDp0cHhBY27IwUb8f3h4kK7WMVhMUvNvBMbvqj3rcU4W4P76+P307fFBj6eqnfyGHfM7C3g4xR92pcM1s188aD+ISeKR3/AeJ7pQcVjnKj8qyiOp3V4wVUGbD7Mqe3x9eXjygpkqvtaCdvf16+lf//mfT//2b/96+vOf//l0c3uru+V4YUMedb3VwtytVsHYVNTv0Om7sf1j7UILj/dflWu9g7sEZZp/qrEGxAslrviNOC32vWp71PbCb83prjl+X+7y+t5lFuVYeNVSqGKg2NTLHiQkX9lYoFNkaC+5sCmzCLpJEN1QGquNcKXTOjYdIVFbUDrEK6FNsKkjCV40hDtslSPij+SDcwhMHQREtuNchNk7TtRqJF0NqDZrki+NywCFA125HVa1UjCL3zKVG9YXBPHPX2YlAABAAElEQVTeTmDdQQQgtlwyjTrU+EROwHOLYuxjL5+g+XhDQ3rS8mZ+y7Xp8peYYqOT2ye9fYLuzVGkP1K3aB+tpvXBgKEciJ1HRwNyLKTpgPfvw7Gwhqx4XoCjHJp/b04aXIzld+SyCNdynbdvbSP+Csc+0Roayl/a1hfeVXXb9m1OXxKf83jsZVMXuvqnU+uN3A4EK5DEEM8YA0c24EMHN6i0i3LyECmT9hipRz/aR/tgbHWhBTO2VSd8yla5tbxHJs5BaJxIrMhQqBtYmdu01Mvgxibso1QhOGJtaMc+44U9GbL2eut6uzlk9lhbhCHmdnUNnb1e89a8+9djg1gufdxxxR5kjg2i7bpBIkEfbFJXO1gSo9iHL1qNmfGWPoTO9iupMX9FN1bb6YkQ32ad0qRFPnEzZwg2x5OjGu62D64Km0ZuKqvULO8a5z7yyW36zDwzfHPcm6ecb7gwM2mX/Rzrtq6dL0DajomSJ9/QVC9YTNB247bM9NilEjUEhK53PsR3+r4ocmMYFzDP04rRZXK21ujxP+JyDmPKnj/qDbzoNeYgSXgvttYH1lA4L7i7zsn/LRRi13NA91jX3/NzT/eCSncCrVC5McCk3Dozj8JYyCrG5K8Y+7JNjH7f6DiK6hH7wBUCuvgAAzoMxhkbYi1LDo0P8kVHrVLk0xZgaHcW/QpWcoYvbLddtPgQHjZS57ojGyPKdoWHDS6qyUk+7JWzvB4Z6cNEhsUXYbh9kHytA4sW0AaLJW9A5f56YJ7aGCgJRn71FZVngXAPAklLZE6jvx0jrEkdPL4IlGz8i/wcC8jgr6xgDzaKZC6CBb/sifjiNlok8sJ3+00q/xvLtpsWzGgCzl/845huG7YrPf5JQrndp8iPhvOByD5RhZME1fpuQ+QCMNtmTO16nDVe7LdOAVrYrg5fjF922i6LbBbwCZYxgD0+SsTXghpbzrFBEp12u6RdQ1QdLX9pHnUEghRj2YckWcdQ/MKRmlP3dXVhaN53TKRSLoFuzwNjc46PTZ9H2zC1sx3OgTiwSW6JfZ8+TqnYjAIY6/zevtPSlV7S8a+d39iclT3maKxEBr6DOP0+tzXxflRa2/Mj2T+K32Og8Ua7mqA8bcK7/7505JcHrFw65v1xvrrlCdQfaGsfT+pNey9PmzxnjOYx9iSvv/zzQceMyp5O6njiKGKOzhGq3H+m2mK+5+Z7MMoznhLUgpc1vSjHWgFYbILR5M2NFp5rdL7yyxtgaLJiLmCLPHUeVdXimk48N7q17VbzMY+owgeDD29D5RzFDQeUr3iRghaU+PCbbNzppVvQTm9PYJ9Oj0+PurtMgC9a79C5Jf7IatzTuUVzxTjG015OfPlNVRpAM5T3pqBx3s0/2QHJ4psEIiI5L56hIlwWgbHFubTXW2AB/Nv9l9O//PmfTv/2L/9y+tOf/kmky5PeP6GFNp23tNCYF2umfdw1d6Omqblae8OG2vf17fSkN9I+6lHdR90l+KTbAvkH68WrYsGdby9amFM83nSXHHfCseB2xV1zWrTTCqB86oU59Z9ovXkBzwtzotdiHDHy+pJ64/w35mqxgoC73Q49ZTlTgUgtDWfPshKjADZdxYDq8ugQd0xQvXKIGo5Yh+K8AEEfcTDEcTn8LF9BY9XSNAQBYUduHHhg4w36Zli+m0BHIg/fK7wl47d4IK5EmVOxZVR3DNxW6UmehTeCwrC2Hcl0Ob8tl8U5B9v+xF5k2befRcEf+4H144Tfca+cPBML3ZcQU9i+a2dlMrffOa3KxSzLcBwE7j9y1fuRVVbis7CmVfJ1YY5+Vx1eNvRTzoseanEOHQ5185ABW5bliMv2Ak/wzXtK2jpDDkrRwvn1/RK+H8XcJod87OPLqucxWz1z5FTa1ByBAUNfGw7w3hYZF6HPtB8e5haxH7WlumqtfoIEL61YcMv+pNvBkm65yQ3mgmSjq9XWmXn7sY3F5J+XFvxz5gcU9KYvbbcVXJe/e3rzyX1EFsSUe1/HQ1Z6XLi7OypU0wvFnAmUb0Ca9C2nXkCs/7tYKrZOeWwREkU0Gcqs1keCcp34IpuTIU2n3jn+cz2AL6Z7nxrtNHzLG5/KYl9l2tSYZpqP7TCD2zZSY29vsV8BmrFET5szfMicjz8k6poinEKDsk0F2Ua3zPZXVPdHcY1eisPLdAaSU1bMWOwIpf3ou11WboT4PBwcukK0sPil6H6AVirdXtxbyFSdSq3Fm7zhbYi7SsxoT5uVUccn/HDCaCf4DhYCUx52i3duFeTN3FBnDC203a3t3XKOa2vfHUscU+m7n7V1jPR3UhVHh3iN8wZyHhtNZorYJNV93A+6MEe5JF1XP5gx+S1H3scgGoPuiurQKCt12TomoFx0ESddNNMzhww6GD0nFb/BkTEkO7nLoUdPESVY8Gm/sSgjp9Q8l93MxG2VQ0+XGZnrjMHXkPgbzPKT4Yp/xtEXDGQB1peUlItmDPGkzJcwHzeolrynDZejR4PSlsgA6ThIBj8wiA5fdshFSVLdeojYKfL4Dd2OkpOQcR7tlKvdXcEPY0a2sVFj4fI5DQ+sdKbPhdkHneRCoWVpY9fBInGXd3/sK7Ty3VqNhTDKbGoKrck8JK2ice3ec5PjYNFqN6o2jk8uFJ6RAqp9J0uUGDTuTLEdleNnE5SvcqVIf9NH4SUOHSfIpFYjT1k6MjLtpJ3xN347jpJO3nqGc5+N+dckfBOyfLEN7fzPI2kznju0Ix7oEHvQperkHO2DBLnl3hFBayMmfF9PVG5U28SfBjN12QWBMfm+zCL+mWLZtKjKpGq5y70jzj+dDlTW8Kzx+Bh71WrJIxq8PX1fb/3P58fxBveggT+EPdJpmiK/d5c5ptmNvcqsY2XQURiV1lry8D6SQHhvdgEYxY2/Ush8kxEUobICD0KBej5XZfoQBpqh1d6Y0jW7pZHhW7bOBn40FVzR/F2bXBt0sChzASxV7ri65HFJJjHReXsod7axUeYNqvzWGW9I5Q5sFtiu4OlkCI/fQIsOemDK/1c9gvmqN4m+Xcsb3QFnO9L1fXkcNTiOn7qLjMc9tRaipajTle60u/VdXtenp8un05X+4/WqBauxkEZT2ehfNnCL1CxV3Ta1sDiIVtk5HrEwJk2vO4ARFOYPSk6UvYmvlbpbLbRd60628KWvNaL7+7vT3ZdbPbKqBTDFlrUL//6dGsbNQ9zgBQb3tBHnN8Xj+jU3VHE33d2tFtpOuhPv7VELcY/6TbonLeqxZIm/wuBmJS1wXuhlD/QSeMTwisVL7oqTT75jjkVAPd6ahbks4HHH3AV3Ay4Lc/QA/khrNNNt9cnRJBnD9pLiDITWiYDGgdwUzTlBrxOJsOeqMjranNEAiqmT4wwpiJRBhA+GMr+JlabzKGvqINh/ZKBpy151KQW3F82wEbu0o8xJHhoXBMpFRIYBEb46zahB5puiF9lsBRrYWMSrtj7tpSQeq8h8JJLce9Vn3n4LbiYgExDLOhBFQnNNmYRpSynRF3Sg/wBRq3vwGxQaVB18OnC9uOYydcmqrb6lVQPZvwVHjhz0unPOZXBFHzJj8Y0FPG51RSf8LMxJXzLBwFbsaa+yvGEw4VfRXZbf8NYmuy5m+mnGoscReh8nRTDKQ6zr3S82KWi7hHmbiX8ohc9Ym7QB9m6hfQWY8rpFKX7MsUp3tW+R135nEpQeg6vpqdeamN2PntbQZOJGreDxQ4wWcr7iQqD/iuGMmLRMl6l3OcIf7z8bV1qz9S64bX+1As1bEVcZym3zSIYYk1YdE9yPREgSFjqPr/1jB7/GyzweQ298cHyhIFxURtskwLk5NtTflHOetd+RLZ0Cg0bfMDaMw654lYmAjYVhSuxCpXmcwmyveGQ0A390OtNHBRE4pSqM3qC6jrBoSXNcNAVeP4I6xVRi6AnT4bITtmK19ovKeiwkpqbaBwsj448KKJIJ3ripmu7/vOG8kvfIAr403CSRh64InDqcYCpp6ooeIOBBR05F/1dTNOPD1kZKywpAdehdmzJI/nxqfQApu4nlD2imGXZILrSSN3/ZSXRzHEzVRUjFboSKQ36hWfgd3SG/gDice/2tRUu/A7mT/IOrPajsXzxwsQZLj5nOsd7zTXvCF27SkFEdGeqDtvItzC79yDhqzJaPbgFLbkO3pmhLjg8TQ+1wu5CpYxHZ8ifYiMSu5y3Y8PGldcrAsG0I8a3HtcXUR8Y+SDfxAAfMiinYY0MG3ehET3LMi9LhUKTQMtDY2IFnHy2LThY8jD3kuFinFUqFOTAgudL+ActsCHbpuD+mLeS9cCUpXxtbLv5bh3q1x+1VPT0LaPxVCcD4RJGPvkwg6nLlvqbykYzNxA7bfa1lGHZKPW6wxuaEjitwq41iWMZ+qaz+8zWxvlxEVB7YT3jx3HM7ZSsmiPEmexR7RkTGODhgnNh2FRLMGmvwo9cTcOsK1zjBR8WYAseXtsV3HRIWHE/ryH/wRepzl2NqycSgWjV9MQY78csY+jYKlnWzoyzSpDXTjCnYZFybSVQBs/gXfpRsq4RCqUrpmibH5nwavtliwm/E0jzLGJut3+XOW3hfb/qaH8lAI4HPRr1pTbfAsrNG6Q2y2zL9tL+BHiIfFdY4buMerYai/z6fWqs19vXQ+b7zX5HWOBp/DMxprfs1lCP/aHA3uvmqj4A1bWJa/oi8ipxhwmw7q2CAvG/2Drvb4PGD6n5s7OB8DAqDY9+RNy5t4k/fWbvuSUvKVc/1tytbEx63mlmBYNNE/6ZVshxXWMBh8f29lu/AjNPQTDeFuRFOybNIx9qBAC9fdQeW7vLKwlsW4i71cgIW53hs9kZQLJKxwMZvxF2Jd6Xv38hcvT5pUQ8d5LUwpWWf73pJwTfd4fWsa1ufGzQX6mnOXHLba31Ll3084S40/PBPcQj7RotJLNRh80KLcq+PagtNUVLkPK06ftZL6zwOgYmYCpQSA8SIBTm7XmNBFA94aUTOM2brclxLXzrf+GfE5D/rNSzChaZ4CQsei3T3/+eLHjvVy2P1e3Gn39V2+f+ovuFnCi5119vzm2KgGD093Z4etFB2c80LIbgb7vL0Retnb1+lrMawVHarxbfbW9YznrS28aQFPt1F98xCnfrs5Qs3NeKwNsnrfHzJXY4s0LEop7vouEuOu+h4E6sfafXCHHxaSrvJdU5S4ew35mggp5K++4YrD2KIEnrrga5QOtAeiCoR6vywLSVJO/Z10jQAxm29nEidixmDaxcuiqiDDy2fLBrSYNXV4HHnnaRyMUBUQGCjo5Gho9JxIjqFKynR+fiblYJIyzM0wYeTINUYckygpQmRpXWW0x4KNsEJHcqSKiwcXGAwmNEKZvBMwbYHw05/gfrpoo0RH5zoTSUvmung0gGbx0/DSzmLan7rqgZv3xXXOkwyTCPOh74W4/hoIkCOjbebMG5SR2fyQo/NjC0hWhbacYrcMc/UdNAiIKx34Ho8trD7HX3Jn8G00JJvfcGIp7JF4o8r7n09Q2bcnBEhEPvJGG0s0toG29CEvMpPzZRWP0aZhdsKctMat+tor+U97nn9qDXQtnQ3zf21pYP3c/YWDwTV0dxgLHFcpDdF2u0TyUplkqQf9GFWA8bean7KmAlw5tJV8aBcxwdvATxv8YH8J0n4/Zkxv4GzL2qRdR20DTsVtbf5xT2zUw3xlzjJVnAsPfzSyZZpLCkx7Nqv5pianaGyznf+sdcF0DJLnSI+dcr1k3zToe+FQcKgzQt21RRPv9Ck5LILA8EF6B4mRa6QtNBhzrkEKMdrgxnxXgjcK4PdsRw21SaPKJy3wF7rj69zbG16crRhbX2X3dLENsUzh9wvZ4PrTOwfQrAvOz8zbro97Ubq859SRZfulM8xlI6Z/EbonKZrKj5My5AVbo2bHGiWxxbuRo5jesJ4btdAManpFi4ZlbnWMkbRjeYJDULmiOSyIT+9iOXrS82B5ZAXrcqOWE7k7YtnT1XMQk4F2hs9cEXjOCyZyPuwLlq3Ad2UnWsuBQv51R4OQMeg+wL8tku3lQ45fmCfxhnLsvF1LoxJTsKGLEzj2k7pqQHWNx8jlUq+r1GhggOevhtEB2zkHF/K+Zpnn0oePTXXPMpguF+Khr4pFQhi0snxVKVlsMOXIK7JI869B7JZAvxINtqe11XoOWciMqer3ZFSmdhAixPEE2zskBw52gebjXh3zIk3n6ajoOSxIADPbdStgiwQVALV9bSRhcZ8jGFZA1N1IoY2XXW4gA5fjVv+iGVXMYZYtQ/jLisw7Z8FahefgDW6sSkRY+MFblX55TJ+GO4nMKOzVUjb1JotefhlnfeYQ+oHhRG/bSzbJOcVb+6QH2D9D2EnbnFmveZcy2l2xsL/ELcP3Vjbcijgkfbf2Y6MFI7VGvVyk6OMeaGuyT1ZZZ7IXhKWT4tynNeIU8dw97BbpGdF3/SbcImBEN1p5JqkdeRygtKvjMpK0cRngc2Lcj55RQZ/eCyUt6Jea1Hu4oWVAmShP6ssHN34whtWLyXHotzL49PpTW8S7e/kXB9qNUg66CpHXwtPr1qYe9KC0RuLRCwi1ToJ8wrXsC/6MbkszOVRzgstQF1rEe5GL37gzrRL3YHGN76sG8iEVpL8+6U80urFMuY7xVHhybkGP2ZirpNYtir7MVQ5bB8Jq+J5qZc0ZB0HefnJgpzOKSzCXVXO9TqP2F7pd+P8GK/KLMrd6m63+/t7vfzhTnU9/Uh/KnbPitGz4nWhu+NYm3h60aOqlw9qAo+h6s5AL8xpsVMren/9/UY416evuvPuN233ejT2Sj+e/aJ4PDx8O/3t+zfFnLfRqv/1aC+J9modz13tdTTHgVU74q+YK35uk3pkcy6Xeh/rZ4+yGroHmCsxxtjKnWQaDnwJ9wAKT9aUMhH6dKa6TyQ1OcJ1D9H5KvXgpnPoBvMqz2DHQah0bHBDmPI5eIpnlOB4MraObBEQ49If+IoMGZap6cOKtOzwloymmeOmQdFAGDqy6sU+7CKlwYEIpfIzNoNNQx1o8pJBLo+5hgafwYYd+45khTXThA0wnsShHeglvsZWDRqpJwJyb6EqOj7c0icuR5+Rw2BF3f3lGKGbiSELcBx+mmT0wTDWNQajYzvCkHxvjI3nWpCjbD3v+yAuWaH6Ytq8XMjF53hr1+2fG6YxF/vaOxH/owTGO6yduOxo8TAxVLusxE4j2BgTxf2CQBmHnyRbokc3Y43QOa4eV9IxTOQcvYINROMErcdO+rOwqzW+sI2YKAHBbsZK+SA4EMuEpVPGtyUuNV4KbmZDkbGICn3hBpVMBHp8hpgexncfJyLaP4nCCbfU27lhp+jKHFP7jxCJMdjlUNj3mE/MQ/d4lCXzsQ6+NvyIKWg6TlTZI7qvC2z2a3B733SwDlwKpphpfywyttmgZXL2yDJk+8tsBn+2xRYsg6f4Sq95kY+zGIK0w1R8UUl0fxmFDl+Arpc2lwBevBGLnkTESbnluw4R5ujcMPCBdiTu1QbLoV8YyKCv5IsGq0a/A0YNv4lFFq+Kb63s3Bcubntp+AwvQPbH5xqJskAJutmlaor8Nq1MpVoCyhrXcbCkdqKPR9ekh07/N8/Ntv+ig6lYe1yhZvAyVFieCxRPx52OJqGvDvE/lzQQ/JYnR2b6E8H398OKsPCJmNAqynPMR7/bbDlkVj+RL50gRIe9yE7Je08w9pIleJg1ypbZY6mpHhOuSL5UyKa24kQDF+PhuXMsR53xZWxXStt6E6vjAJpTIKpSOs0gR1+bYbwzs3aJf88PK4dyxkaU8X+0QbzWYS6AMaAtl1rkQZrtN8271dfGjlzHN/qN7KDYByhNHX7EzOC7Wgc1Mj57kLeiBJhbjLXQzXaQZc966LY9fNBGRiqG5zhVPC/2uUk8xrLtDTnmIvS4Bil5y8iGfA3OakvCpRtzZRh9jj2gVB5b2cPmuKayFNcsocVH0OKbYyOmbdsv5FQHFzHJsaHnF2eJCt17sSKbHGkS8xn2nIRDAj9tjz4gxrEtYeu61F8MoWvOAZcYgeNcGHRndJCpsigD17RMVFjlS844Hajutqhv8SXa2gtQ3w11x4BnOc8ncZljgy9riYDlJetzoRDIg5JrZ/slR0AnTl7sK1vxDwRJIUiJXADwwDGL9kbATIsIQ2DyhXbNPom+NaNhf8J3nMBCt5LbjD8mIZcyP37uZNm0mTq27bfL1DoOkm+fhRE49tNWjl/wQ6MvCaz7TCS0kKFN5KBnHEWOPoOqyJYc6ihqQ7jkfdCY3pjhrfvYiR+hz7L9MlG2wFGCljKGmmYOO/NatnNz3SHo51izcMl3ue0Z1faC3zjUKqL2o/VML/+a9l7OsZIgodVlcFWm+k5qH9x+ySAPFN+ASPCH/4svrde5hXe71oO8lndio/qRTEXMsm1zKx+JAaZCukbtkN8sKEDYhkI68BaljL+F0MXR9kgHu5lbVFMh5aCzTVveKsWXppFry3UOuqq3byWDZVsSnaPEx3so4pTnpYMsLvt8wX9eqGtByDmmPFenl8F81bWd1nuCyQTAHMr3TOn24huPlV5D19xB2Xe4yTcePcVvFtz8cj7Kmlxv9RKC+5dvuiNO38ZUf9b2wgIYBnGOuU22WGzy757pkUlovLDBLxqiTZLl6bUX/Ubao/B/l62/iviqhbav4r+wcKVHN2nZt6ffT99eHk8P+t6vtSTpPJ7e9AKIq0fJ8r2Wt45qMesvT99OTzJ1/3/v9eIDrsa14KdHZK3k+DFemN9ZXMNPsRxxLU9p4YQq0tf6DsNdeJQduYoX18Y8Kcn8LRAvyF2q7pvHpIyvxhffC3bK37TQ5hjqh+Lu7nQH3A2Pi6oNFyxWCh1/aCf/NS+fuKPu8lp9e6EXWMg/3QNHy+WYbOkuOWL4/dvb6f/9Lj+14Pfbl9/0iOudyjenP/35X0//dHN/+qa77/7y/fn0twct0v2ul2UoFpLQQp8eceVpT9aXuGNOznDz2qUW/3jxAy9NpBuZ61lo9HlKbTt7lDUDn8G5TY4poRSAgcwOlSIBgp7bM5Wr0icx1eD4s8UNnYMjMsoouxpaOwonDALaW8uQkzIQ8CUbXackR+ybgUMyvxZPFBL5i38ggK2/NKY04jsh9CALhGwokKKRUwpCbBoLP8Al14eLkf2i3PQTy5Fj7zT8rqp8gpO2FE2ZaYy6kbpMby4fy7iHTQVJh2Y28Zigt3fKiedFtsgwsn3iRE8TCtrkvkjWgZ7Vc9EpN26kal948MDSp0+EqcWj7KuxlhoNUyxnOSVFa0fcnmhKaicDNXL0n3oRcws2/vBHGvjwmZstV0wERLCuVaRZY6klVlyLf7hbnCi5OR4WX8yLLPshozJ2xwV1GV/5Vl12kzc8DlfAAyeNXrS6mKMXD0gjVlV2HM1Jr64yZ/0ERLng/hg226+2YpRChSZ+t9Nu0KK0yjk86OQTauh/toCq4XcKtNHWFma3zcNFdPgaFtbviC0RGYjYAC85ZEADTExguBmUU11kxRbdX8wWJnY5zvKlyGpBNLR2dHLFz7AVr3ghPkTpB5t6jhnrmJ32W7fsti46JE/Zhdt64ax7gdlYaNSOUtvJWJOluGRRdMYYLJ9FOYKJqSOWDaS9HZcVwCrIqHPHIqOmfdqcUZfWW4dFQ8XXX/Sl47Eqhxkf9pMAKS4V/tXMWRm7dk35xu1AWB5684DGk/4SbAF2MJwkmT/VWqtYC6U5+BvN1p+ynypJLW1u8I4W9EZIgX3mno7qEtMWlc+WwysVUnPRY6KcHdIpBH8QqY7mpIAvvTAzmEOmNTeKTTzIz+V6bsBTlwu7u2Wfb0AlGz5KYM8EPRtjq8vhD56qaHYdrstFh0md1HTTvNvaswxyJZvSMkbMiEBBopIkQvQSA3+HqQM5doNjX1rZCvEL+eiowB/HlJCdUxhlrjE4VGv8lFx0pzxHbmwldz0wouurEtc70gXH2ODzgcaXM9NZPGs/4BMvXTVKhX7WZVF8Fjn9AwNeZJMbWLRcR/ZYgce5xPShU/ZF11c5f+mIDHTskc+2w3O7jYNNybA3nnaMGfEo+OuC2pKPiW4NB5b+LJMYRd+atMscaamB6ZNEwQj4ImMsumHTc4EYtqld574mVPu9MIXcIhMcOyD5cOwHAUUuzqlUPoieN4KHP2XwG/D0l61IpOPTcYRuv2JK8Wqcihs2DWootwsRxxS6Uh4VqzjAwHP8MteWcWObqm5sa8je6gt8bUZroZAGPYAwp3DX4I2yCrGfthKX7ptg9L6c6uqSv6+zCC3FI3z3x4iKhN8xF1s5PhrS8aRBS7LceyCSW31GlfqAcD+JOC+AjdTkhm0XV6yxKCS0ppMfpZXcMXlfNhjNb/kVd8VrOfhHsqveLHeLJmWUZB6ccYi1Mcby2QCWVvMbwDJbfEh7sRafeetU+ydjlDZtHdQUVm3KRpFRci2ZaTGtJWhfjSsxWZ5xX7aD3UaJmwQG33+ZNJyUa7y88oQYC0HMFuJj0YttqnOf2ZVkuKGHm6q4y813u2nRzHe/afHNi3g6WbxB0yLVre7OuhMmd8bRTu5M8zwlX990lxeo3KzFHVsXejsov23mFxKI57vjsKpz1JMe6dBDmHqUU4tH+s2073ok85XHXIXjx1XVPtZvvul35P6mx0dZpqKzmXeY9/yoqxa//saimvz4fqtY/en+9FWLc69aaMIXr0qynqK2eX2ksHNHnmiiE+GOK7HgLa+3vGBCZTnESqBwlIv+xmIbi37KGWOcOwDx7CkfYifjD57PxdL1Y63XWpeR0/MfVaxKCEdvZeW5RvB50cOVXmTBXXBXvHLWreWaGbrecXEnfcWClz+86I7BS925yPh/ka939luLf1p4u9GbWO91F+Kb3lTLCyKuVOcsykIoTxzytoJrXpjh8SVbWqjjhRpemEsjvODr40vtYmxskkIjQAYt0kmUqMMjOeDKhwy3ZDhJUp3PYlRwIFLKYPdJM0XRkJUcsjaVuovWIvRdE8GpZHzREn4mBOTkjcWbzjJXlrpQVVttkh39H2w6m0W5loOqsmWFhx1VetHOC2tuS9EcZOxGP95Sjin0mhM/wZYNOUoYKJfkKFcT5HDQHD4j4tQuHZAscUDviYuepZw3omigahDnsVMmGAZuBpIfXxVvPr5akxALdTqw/XtzlmeSQE6bBiAfJiSmNdvqXPyMhVBddqe0s8oJvKtNq/YqFL6Yg5lOLgbVitOgnBfOZRr/SPcDnlh4n7GzteOmmHSEuZVNn6+0d3TsyjGv2wR3HwKP3xX+M+VDM4zVPmA7Lnuw4u+dKDH87LG3lvcoXe92JUY49Y7dGfBWHfnqysQb7E3hR/yN8LuVHNPbfp2+t6sOccUZH7FtX4tGS7vv5uHPcacoaIcsMtSt53LxNSqh86UGDI42YPnPG18M6CXGLorQVaqNUiUx4I3URgZh2saWASyzHBUAaGs2ZUQc51FWfbkYanhO1p4T2yXl0HyOMK3tlEDZURYjOFU+l0RDz1yM5pXr4hURQg1nt6/8tTJKNiRpyg1iplgKOH3G3XCOMLrFC0MVOkX4TR/uCgua+3yxY/Wul8xQhlkAA88Kc2dMyxWtBafIpjTY2KxU4ezqxzk+GmQgDXn3/8AVf8gispU/q3Vn7IM+0M8LYAxz5+w/jGLXjNZe7yxPgZ+wucdIWyZU25qQ8OY2Wx6d4EGdGNFtftOda9eyQZK+Cim3Tc03XVz6DxoYvSHUi1Xu56HEIhaCwcmdB7LrRa7oc7jEbsmgi2/O8UkFjjvZZ35knvB3pMY0TV9kkEe1NxVir/R0UEafPLD4ShTQwU988Z20xiCe8NHXRTr2tDXNCzGi23/LBRM611icUtEbNigjbztLrEULbrDQ8YbqUubLBg9G0U5sZkGOeR/MCJNxReYvdC4DQcyqbQaERjvime/qlVZaBjE8REl83YzFSISs2U+FnGWQEk961oSBPW1oQsUe5WDiUWwQU+bUqjpDKzgoRMXXJwpoFvHAWxL+agOT+Ye2DoGqu9/bSGE6bpRtLGOgHUktPtoWNspo28YMyfqUEakNur+Uhjz20DfJGAGibZTWzbIYiitqn6Ooegieb9GxM/J6XFjESvOpVe84RhhxLNG1KARgwVUky4551VDKZbY1NvVGwlKStau8z1ZebEav6Y2x1/u4ThzWNre0myBI+ifHSnO2eVt3Ew5cOCAJgHG3xUltoKna5eQJadOm7nv0KfH3lHASm4fO/j3AP6nbfqxq5z7RjxnXU25PO+prpH28K5jknivVZmMJEx1eEOA4cB5SkZtMWHzjcpXN/cBOg8W/LaZyVDQ3ie+7jLWQpvvXhMNaiGYtyV4pZ7vpsnB9pxyLOFqAu3zSQp4eQb3QdslduKL5LmQW+bRQxWLaJQtiXqDiDizuJNOmBR7mtxe9gOBJftpnLMvOmxaavIn/rPbIVG1apNNtfYx5Zl/OMY8sOHkIvGrRTrJa3GPR0ksgssMC0ote5foku991J5qk9bjrvX+/7e7tN7kiGX5kjUdu/dtqYMtP+et1EwWP2Rs9DL3pjj8WIL1gJRpvRIXH4uRJd935ZRIK6KtwX8VTc9AkwHhFSYkO4Y8zmwqS5/FbcyRHWQgSYH1CUgJ51SPG0pJfxE8e8firVsEuvOqosnjcfcfdaze3t6fb+6/uh7erB/eR26K75d7k16N+s+9Rj7NeKLDX92rblRYpv34BjJ4/PehuxCc95srdd7daBL2+/qJFQcnRVsWTT/ygI7SJ3q2RO7iyJFW72UTD51JkTEdWYSE4AqZG6kkfisPiEUr49KG3vZAW2SxGoVPhBVrlPpBiG6QOP6W2BF3OI0+n18fILVIV5Li7zY5Dsx+xZREjgEEwhMvinHFjDXramA63LQ8KlSQHbmSI0aoLll0EYflgxZaUNyd15PfpiLaV8RBXu6AGwLG20FJvIJE0PN0f6RcGswaNFtN68c1vW0WmJiP/PpwmCf9XALqGGItv1JF5YcCL2vr8hyGPvyrXQcEBg1Vo+Fhd4IPEPogWumoKKXwFrJujwkw9RtKySf9RqcfVj+Qmf7UwB1XH1u7JUXrWvg5F6dEIcxh3awqd5jIJxidGA6l4Iw/VWB5nVUey6mj0WnjTkOqupkza8KibiptdKsLIir4Baj+JyxqbVooOTV9RO15ItR/QKK+8gbLxKfNLeLHbOv1FBV7TsNw21tx9JDnbDNimXKSh23Xy1l1p75VjU3FSAEaElsGcdsdfyryGu4OVeZA6FjlmwAAo81/qOZK4MCDG0DiyqFNDHlxMMr9yAuL6uUPqLwLGR750rUdZs1jhGF1l+tKGsASI+bFbRQmU3ZJBzHoYUNrU4cmI76bGD9Xx7yzp4gF8+KRuEyayic8ZuvlgSIeBD8l7KSNOcjyQdyVqpsGTAmVSwalEDGfNTNuTXWxJ3q3GRhuxUHaQfOgUBP4PQ2Y2I1hup3E6lhOs7aBhW6W64k/p90seatK1um3FJTSg9WYjHfgNvXRFw6fuHI/5TRDSr1MaUaGXzajaCyE1TNVbxvTQ2Ft9sZHRgfaaUEa6QOi/QLSratpioFSbFtEcPysq5a0MlAJeeFB74G/MyGTrW6Z2K42LxXa7ZSYGthRxX1CVmDHBbemKkWQGrnjGPfC11XqMgzMOj8EEq+YTYbjPcVI0/zNvOT7sPqyw7at90w4ML8gVPx6XoFvWdpI7Duj42kO0kkFv+Ig/kuHaA4FexGfWtD2RYcEkHvYrtarTniT/oLSLirMFwc4828csUMzPvhuNf0iWfcubl0W5bidXc/hK/Ids9QMmfKeDQD2O61jb+Ike7XPuJhoLXNOxKZ79Qsb+IHd5ehYeb1sNTTIaOPkKUjrI01RheIFQJduhTrn9VJ2iv1CCIAVGIun8+IPDxMixX7HFAKly6PkEx2Q5Yk385bwg30Ip1arbLvYrVtRXudjVNbyu80cbJES7SNGnbSmHjoDZprZsU4iR4yshHjnqNFQoGF++20BODI4f7TEtJuKGPG5aH8zEqgD9ZbQFypj7RTrdJ3sfukXOheP4SL7jZGjqZQNj3c41fu6bnW2cxd20AwD5Wp40/t4fINomvLN6N9ZSoLPtUzu78mI/6Ct9LQen+/acM+0gs28D2LiHpcPr4gPAA5KN9DX5YlH2ul2hum+3JDO6f6buLJ3z3vNg6vxcSXg9cA+hRdyPEwyMi7iDBtHHRzrDsdVQ64vWfgw5Cs2vEtCMyzGuItx9C3Kj72UsCZwhNR58XVr6oIrOht48sjVGtDjGuclJkzz4XsaRv/2oJkcK/wjnvMQbVL1GJB2uWVlw8iOtLMKpziOql1qE0xsEtKjGghx80bX5LjrNFdjQko8eM705PekRylffDae1AxZwZINQ4Sd3aH0X3oPeGprfg6cR4utxVO40s6zQBJ1FJhVYu7jW4hSPvvr3QdW0R+KpeLzqRQUXWniC98yg1gsReFsp3/0f3HD5oPxFC1Svv13rMVQeTRVfj7q+PtA+5mQE6SXlKlPrbvQipX6rjZjw1lgW54ib3yDLuoF/S09+yxeOSe5O49qDR3HliIGMLB7t51znhTzKwsMQi19+i6wWNLkwsZzazVnxUneu0T4tvYmuu9xEf3nm4VGt0GnOv77WQ6gXd+qHey1gsvh4dbr9TXryjUduf/uixTfdafj0+P30+Pio+Iv3u6zd6s45LebxiCqPGr+qX160OMeVw7PuoLy81ms3FFPu0COsrAL5aRbWqYiRjidOOayvnD3KSvxGIjDuTUI8E0EnPJM4uXS4eYwaBBzICPeBA6vLyPCxDiVhBzhl6pDCl9clg054yM/kxTR0zGdxjs4DXwgeybEdCULDh4FWZXzjY7vhss9fy1sjB2DLKmfBLdqFYVyVhQXH2tixf8iI6smNNqzt6PKennaiXwEJQXsGXhIHkQ68VqXZXLb4kVSGCDXq2vgozx1vLLox8ZAX3YtwqvuiFPnoRZ4yPGSF68EvLHTaHpaEiT+xVxiFk0bIQc9g5b1l05a0SbqwNBbfS7PtgnLDI7mWh+7gg0p76ZlfT23btuSixwpNAnLYSv+YJzI6OWG/36a9R5u2gIuNBf9D+WKu8o7pXunvqPtkJv3qrYHU8RmEg8LqV9jEJWOmxZFJ3KDs40a9aMo6zq07NNRozz1IC6+3Ve7ny40TTXdNBdeZdqGFaC/L1ekpY1BjUbMyi99IeoIuZxqHY+mSGd1tLKYqGk6E65eT9e1TQBxn0ERLzIfDv2zjyMF9v/tuszSvxPd2YWYcOHZiEw8uMzhPMQY70SaPGaZYhXaP1HLkkQ3FsSgmOoYUsS/aQ2NsVtxFuKBPZME2VDQG50146MKjipg3fO12YCyo3hvEO8ceLm0OxbX/0p2P4w+MLe4NP2Y/Loq0c0lThtZKjnhwYFRCfNZLeWC0HJFMMitKIjjCZgyVkiMDd52HNmXx1zry6xigvk8tnzwerWXkp8xeO3WGx5pWm2kbY+zcF3BbFsuMw05Tvsam+eGC2Xrn8sVb7M2FoGqf9duWcmQBquNgtU0PJy25BNrXjOb0SXwKL9eawbZ+28CMyx2T0tVx7TjiAx9O56UTW1Ry7HnkUMUP+dftw471oFHRF6ro4rspyvFJF89x1vpcNxhHe3K+Rvk/8o4Huo0DP35iZ94JlnZiy24Luxf40lasg+EzQ3K3s+voF7bknnUdyVeSYIiuE4ivtkqGEwr/w8AXbzomqPc4RJaETYr888gLn742U3k5VpHb19Hpy7h4RQSEpT++JFlHQj4uwAaDvRrf48FC7LCvDzJJkpD9XH0Xpf1xTNqiFPU3EsETCJn9ax3Z7+PTAlaAFrksxqJCz1SSHSgTnvGCX6LZRnjGsGT0PPdQl0y+avMlVFbRKbn2pd2LJvv4ZDkxW978NuRKfKOIvX3f4BnXDqGf92Xr4SN9gZ1O+OY2lL1zH1vyH5WXd/izd+aItnPL7WFQvJMcgzUA78j9veTu849wEvKtM9DWPln7emIyb2z1PrLzv4HnuWvXpHVcrm2w2Aft72HDfMLXypZn8S3fZbVQJiozKLMzMz3zI99hGTnoM6Plso9jSzxNviy88TbUW78F9UmTPXe76TswC0pafOOOOO6E86KNZLm7jrvmuHOMm1zij3zSghkLXTxeyt1iT1d6Y6gWi3hZw4vaxc00LFLRx8zffkxV/jxKno/nDc1LbhgnHVPVItqqF1OwGOkFIS0yXenOOO7e6nUAGsXC1a0W42j/Jd/tNbH74Uq3P7/BRkQcGa6vhcNvpqkx/t6Su/oYg0Qxcevrc9x6kt+8MVY/llcxYyFKDO4U1F1oxIiYcIJ6ka+EzzcBiUab8b1f/uAYmC4d1lIkz7jAJxbf7JuW/kiWlR1ih3lCRezAJydS+KwHgHOX3oN+j+/pQS9/uNXvySkmejz1Woukp1u9AIKG3N77Lro7XRtcX/1JN8r9pthqsVIv08D9Oz3qy6Iej/i+SObpu361T7ZuvsiwfKSfvf4DViXeBsvdh2cvfzBfSsQpSeVKnrRc7QEQhkUbnG+UrSxGvtBkuHhEi+vAYYPNA4lgBisTDRiRg9FfiiyrOjJZaZz60aZf0M1p3c81cwihI5/sRbWLslA08HK673oQe49E/LCuyJGD3iVzjDUpUy5cPKLEng1+ZEwnsNSTuRyJKm4yCZX8hlwVBh/xJxsHhSocRvlPbg4U1nEjx2DPgE+9DiQf0OhRN5LxMNMDHOqKgVHzwLPexMV2FvFwrPSsryoNLxr4pGCTVwK7y7s8bQ4xY4vyJpj74C4I8cXBt0rrrdYoF72yQWnxBTGiMLZMWtDjYRUf5WFy6hmlBkYQtR9yQzO4YiGzJutsB5bY8qIxRmHRGuNrvYgDqZU6jw41dx/VZo3+mh5NNyYNleGCydNOMI2OmI/7jP3oZ64wa9hf4+uxELb3wyqOaFv117KFux2L/ueK0//hVCuCKXaODRV10i2SRGt8i+DfRJAo3cCJt38IFlm0o0Upiea4y4wtmnI2MstUvbuVaqfGoN7y0DhJtRzlzMjgZRSLZAGOXX85SXUqWaD8UrnHB9r8AGtc4nhowcpFgBa/yrtWblnltJk+4wToAQRhpCCgljHAOI4P4UQFcVsoHnXOEyT2fbS6LDv9JYwLG0+PPXC5avRVGkoLWAEhZlQcMr/sNx1Lq/8Wxhcl7fqOR6ofJcuj60JJUi87baLdNjZirZOAxV6DrFgFSe9lzqXvi9jyrq50uTOEqt/X+tAvP0p/j+qjowewmO6n0g0qjYCx1ooWhvdu60oOdex7qA0RFZo2AjmkVRiCC/GA5q4voF4MaY3Gd45u2azixkbL7E1A91adSYgtazhFrxRmHpqPQHSR41giZ9vJ5ysJ3Aq6+qLlfAHuCrqZKYyLbNHHBDX0hWQb8kPHTy9gWx4z4mEBHC7q8WdssLEvwngE1raol4vDP3T54qEcUI8h/KrGlj8ez/Bsl3lX0lRV52qGOom+65iBgB/MQfD5XpFrnPhmhcYAx3wRPP5pnc1FRzxM8Diq24wt43fOFwdwsYGMPp2LztWc/m9vGezAj770EJRN7bUlV9E4yFjO3PDtn+JDTHwFjMsoq6ZibTQsFWiU04dFNAt5fejfEnKckbcnwQjPAsaedkLLtTNI4kjY1M4TBDvVdMMvO7uOHy4gRewsDWJtRCxNomTYAIZoropNQ0byjHaPE3IRGCvBjK/UMOF8VwYKenjEmr5RzQRK9DlVxp/yFQdQJ4StUPW2vqPinFL+ITxER6HtOk+HuP9boOdwj4niN+8fn1ebu9mLP3N8dfwlpD9Ha8iplaXb7aINbrtzatLIHxUVa9y51oZd+fSufeu8Ffcx3fOR6/6plrhv8P1QthvXBn45rzE24ka9aO9h/lpo3kPb0ONGjpFx+Fa/bOKg9m/qhTKPfxHUDO5M8z+DGCDMd544tcCjo44XNXCdfeFHHzkSdWbTnWFe0eFg1ObzkiZsFpG4O4rFtwv9DpmebxR2Fpfww9+vPfnHhu2ozuOSLMLo1rHYlw1eNMDikq+RVSZ/kLm/6lHXRzXAbz7Vgh8vnaEnfC2K+/ou8ay76rL+obo+MiyBjFzkXJZdr0Bwl5Z0LvR2Va7hOXfxxBwy11pQ4qejuIPtUo/IiqhNMx0LdCzUaT7n9Ml8z93Kl9zhJhFeJMHvsL3yHxqvw4imOPn8g4I6zf+UkG8PGCReovsRX9ngRRi+u1Amvb4j/2g/HtgHl+WD8gstXObxWbWUN+BiEj9Z2MJ3txeftTinsnmg9MDRIue17kC80YLnlRbbXqWH20Tn8kYLb1p8457I777zTYuR6udH9fGj2vcs2p1ifX311Quot3rr65e7/yPwW8cRGcdSWFpi03lZm+4k9Esh9HKIW2GxwErseAvsJf/0oy9kkb3fDLtOTKJLOI1QlsFNoUND2XWY0JUgKWPotlyJwy0+PASFXfrOB14Jkm3kqLZOePaPQAPnTy4ErdcUBgt6biYdG3kQrEg2PuoIyh7DoU5uAjVlDWBN62xwkEpw01rVcdLS7KMRv6iJZh/Rq1QHUlfP8+CBtqaehDIJMIyZDBiwGsT6+FbPpmkEQ2VjGKYW+dZLP6IZOjLI9iQT1BxwoVlT/OKQj3Iwgra1B82Bx2P8xaVOKvcQg7SybG1LaK3Kt/HpPt8JpZqOV/kc8L2LmCja++pdaUvd3W1K99POomTQyrjY8UZ15/ugJ1SxsRBVbLyceM55e8Rtndp524OyjE0TWpPxMBP9ZErB0JfyKkEpsR7rqR7bO7K2Sto6uyJ2u9dxMzFSahnsegGYAPq4iyfsV5lJ/bVS2h7diVvxcO+Lp4ARM48FqmK7Xy1WjTNdEpIjtjSbEyFHGOXoquT2RMDqFmyJGmuSgTeRVaEugu1SkYr52rXchr/ID37ULA8OvmK50/CxCOB1e3pJEix0tnooxEpwxUWZpGL3MfHV+cxfWuY8UmJumDyQmvvBeaE2VuBGe2ehrWNT1oTVKratDuHtWz7ecJyrDTqJ8xIqbCTcJtcOMftSfMYJX1h9ImheRL23HSupSl7J8ejKmpcN8ylLx/Yk0zCrOOX29QhzMTnU8An3O6HXqcv2u4hz/E9qaFGc/EZ5P08bsJ5ScuTbo8IsSqRaFrnz1PHpg2A9dgO7029TO6hVj/I7YjstVVdBytrwyRjkaHgXOlUSMs61Sz9nnEPO7GB2N0vyiU1j+0IZ2ShYuMvot30YFmHXHVxYxN94lTP+jSE5+4AO45v+MghjIH6I6OQfxi4D9jGA4qFjoxEs7LRDdP7Et7jzpsWWVVFXIvMXKPKihRqmSRZaBEwMFvOtNymPRbeoxj5zgeRZUPN/3ZXjG21Az/9GMQ05MBI3x69lrIueviBRLvz6/ucwArkuzFkfPE0gYunin8U5bAqH/9jbNjHCB/ok+HQf5fZFLEvmax7l6R++Yqe73uVQTPMjW4g0DSQcrZSrYWkJxxiacLgWjQfliGpcE+OHR4jKQFqHXHUetSKZXrRIZfrMiMMudiKLfFIkZ7tCnV5OOSJVplSKly60SNM6J7Yyh2y3qnHxw+Vyp+lAYSe5PR7nTWKHt/7HnIDzD7rgoEFo2z8Hw7HGgLnJYJRNG/nBzjbxFWx9fM1rI2Aep7WPjyX+wVScP+v38qGaQdZh2ZR3uvQjcol6NM7GVGGWhU9ln43Zu3LD5ur9uWkPiXPyL1DU9sOYrlE8gv0R/0jnszSwGaOM1wSkra000OCf9ZvoQSD3kaYDVzOf5iQvwo3xz3EofO7eMl8vXpAij1y+6vfjePT0xb8Jp1lWC0wstPGCAH5r7AK6XhTAhIAtFoh4ogJrXqzCdy3IsV1pcYdFI78tlbvg5IcemMV726aJr1q0eRD9P5743TffV5a2i3cpDB5HTTtlgwUyLViRaH9iQE3WZdeLc9ILhXOG5G5YDOSNrlpw4jYybIqum9+8SMZdbQKyDvMD5ySfh/lni84z8LiOZMHOcdGioYxpnqK9+K+NBT9HIH54xQb/QGWeU+a79iTjeHFzl3S5K04atZaDHcVXPkJjUYsXW6DNucvXssbBvJSVcJuN85jXXUTnAddLLcRd8qiq7kS84UUQPCYsHotl9NS1FtputPFzaa96BJUXanBu18/FaVFO8dLC24Pe7Prl9uZ0/+Xr6U7bBY//anGP8xu/U+i74RhVWgAE5+rRrdXjr48KaeJ4rbdLcDfeFWNEfSlB+4mv6UU3Izt3oIo0PgnA1Mxzo+GF72uvUVMgouQComh2oFrfQTWOxJBRORddsePzgmirnpFMw1h4SPNJcncrFAS/+JLj3ko4wYpM63ngyhifDIHmBHNLx8rkI7HXgYaE/7BNTfnGH9PwI3GlLR0066LsFP2qTFqpbemCYFAxCpW6zDDzxwPunJ6Lt4WuQTV0rYMEB1XRV7yyt3mMdehrAY5y6+nA9O/QUedTct3U+I3v8Z827FO3bU//Yd39sJcitu/b2ktTb/ut1f08ZcXRn8210GRuSmAdurWROqgsSttj40BWJGR6NK0SG989ox1JtcZRY7bxA2KDKdW0keOatopbW6P+bD7aS4sqDk3bY4V+3iZTpLu26Miv7us97nGd8RzOkT/txREPO3zcJEEAkx5rrRp3MDDiPDRXi5a5Mz54D31CDAZkQDj5uCyZ7h+rHOgM5SoA8QmxvdrGDsbxubpxI+vzgW3ESvw7N5p+w3/5w9jSlOo2MV2NBIZaWwtm6dcD7/usjrRjpILEUl4Ixk0E/GVfMkbjIkU20j+ypzrXFqmDEx3MuEwjVab9xXLBFzOlBuNozNiFX9jZzx/o/UjGfNogHLd3h5ex20T6lwbu6lW17OCJ6MEw24ytcRdVLEbE13hwW9leLXUVK5kj3MS/qcnTt5N2LBMbbWFK013h+fgtRtNarm10Dp0LVSfl0FdecWYm5oZv+ZW2xoGIhJdxk2M8i0llS8Z9YY2FnW2dkp1og3ph2G37EleSPRewGxnPPRrP1oPnA1gXpKZht7Cg52hRDj2+gh8Mjhv6fMFCg3HRTusAsrzq1odOarujKj7HIB/wEUiBklwE05qmm7bYdb1guY7hgh3x/Pc/emD66xw8Mfly4LYihwgmZScLcWlTFsNg6YJf9pBj4a7vKjAffel6o4wdtyX49sO2RMcGfI9xyiVPrMEwvvSoIkuzRYwefD7QS6D0qYP7UjGk3xAh5Zo3/WKacKF5cc0SHNkRZu+pVYI9xdo2zlSKTHQ8T9sWI1CYOExDNJnikceCSOT+qMyXZb7T8MWaKViMyLUBNMHRnx85k+1uCyJxpfxBHxpblbuOfqfpPTFUpEyQgP8QjLBxsKdPRLRf6sQ+d51EfuAj5pOFAZuMJZdtrxqBJseCLYiGDPzMAa26xW9q5+iTgk8ZAJMS6zVgIf/P26sNifR0LXGZbXf9oC3QHYED3kT7tVLHtrX3dej01RH9I53mnee0ZLb5nP9fRPkHmx0xo6nuvN2YX/qS4y+pBKmoz/2bblpY498Y/u1/HXMskjAp5juqju5nLbK96GUOekT1WfnLk35b7EGPJD6KJl3/A0Gw2OClnpzDeDyVuctvBq07uPoxS1xhbvHvtdLvzCDyhUU5fuaAf8xwtxWLWZx7ZFW//aYXDbBU48UoLejx+2hatGJB6VobExr+Xrxq0akWs6jPx9cRkVFPkGo7k7CeqeStr5S5Vn1hYU2b7WrB7Upz/2XdBdjzJnOd1v7KhnIagsyjsGiDFs18RpGdzD/iJ9SOj3/XTf7Zd1he1NRdedL1eUV5fiOPs6mQuIvN7ZE/8v/Fi359Yd3XGNJRc5jjvZAnOZpK3i7pcAAAQABJREFU4hqdc7dDVzgClD0tlMkij416g2e+uz7t43FSLdxd6+453rhKp71qUc53Ruo39J71kovvarca78XQBy24cQckL3Nwa1TmMWE9uKp2XJ3u77UYqAW+v/z12+lv375rse/6dPegN71+0Wqfbs67kT2fh6XBuDx7lFXNcEd7oNFCOk4f2srKX9osbneyCJlU0ESLpL0GOR1Zy2LhOWjwFFyCTpGPco2DWEHGGOKV/NrJhT70IisdBY4ye3KhA+jEQUFHKOIhMKDgMRCURyya1habHN/RCCd519qG5UsiPli5KcndpqBwvvXm9kc7TmVv3kpYythMLEIk7m0fvzysdECS4I2P20lv0N5QLYSK6hrBynIgm9/y5qEjZE0U0UVOB+CQh86BGQx/YbV+7Ig6PgYqH2z/YOcvEpJxc8ChTMLXJa1xgLyvW5SBtUuRA9WN33GPq7T7zIFFtNF6JC2sP6SIpx7POzS3pUK1siz/btslWSG1DsdCJwbfLh3GdXQG8tHJfzwyTtBhvJAoZ3Nt0BJTV71b6w43PYQuR+Dq1+Li1ImNiYZdarNtYLVqcKdvq561rCzpVtgL7Or4waSauWLLNAS2tcWbjGj7XuMbjuurjHjDe+QAgubCzgZ8hdvTWvtceeuBJngn5JhvazYcYMi2TBOBQY38SKflOrdZKWCDOJOgeZiZZtJ2JznL61xjDe3a7hDkZG+g5hG1apMYbueC73opG1Pl+LNFzhgKDjqpxwbOBEd+dVtQl3d8EpmqU/WGE+WP6vhoCYN3Lbjd5+hZtfJSse19fxhs2Y1DoxspnvsVwF2a1ncMVY0T19NXJQLsAp3xIcKET+xMWAXRH0LIRCntQbD0ECu5yIhnHIjoKG8cKfddzE2SkJM4yuc4KPIPM3C6z1u4/en6Pre8BzSceLLX6XrnwYiPUyvUGWH8TxvQ662lbKrsSkpkhByseNE6zAX+NAaMlCNYZRBsJHMjRXzZ2FXFC051vTJwkENc9iOvnClfcoOmCcNHNP54pVr1uOt5LLbF5BpTYMp03uC6sfySjXwpgJCtvyS0HybbTmGgbNHUE0+VTQNG+G4TNgIbLK5UilYF5jvkweALkxd4XI9ernmmjmVth3bTntk3sSW6aLykIV89lBuXdkfeX8zQbRzxkeERJ2hZ3As+Nohv4g4NXyPfbQtO5CRu/dwZgDSY6FCmHdrLDjV4z6rjZ5Jy/XEdwsdfygTO3SCc+6mjz9cCjmO0fD1MAXAy2+EuAlcgZF5QFR2utoMuQgemscjBGXUVVWVB7kbXn3oYCJa3XOZLvmRzfSueDaMRXWWWJ3fbKSyJGNjIoBEbEpbZpMcgcZE8NpFJW5GQPTqXu6orqdnDbtP2OdIekSoMTRpIhYzY6dM8MGHiCl8Xyfky2x8onl9FcxgkgEyn+Bu0zLGRt04LKV/jtOctYv89xU8ENnHDvbX1cTdt29I7vk2dY6o5Hzd1jdfHkufcI12a6DbQj4wBxkSlyKe+57XMj3PpL5g/lpcEAwqzHlg/0oh/Q4ow+txA/l5MDT5UukDb3eaCHNdCEujftfQBUrg2pbJ1mF90XF5qwe3aC2z6DuuXIXKX3JNY/D6cXp6gxTjunHvRD/0/a3vjjav+bTT+vaI7m3RHFI8ecpwTN9ZFbr/eq8xVmOZX+dZ3wPo7M9+TZZeFOM+zyjOnqy7fPMdL13fVeQ7UupLugru9/e30pju98vttmilli98vo07i+9azfMNu2inDkgGbxN5vkVXOXWeXkr2lLU+yqcCxOMk8SYYP3H2XF1hojInA3XS89fWZBSfd5YVPQPupD9qtOfhWC09fbu7dncTBj91KhnYxNHj09IpHUOWz1xOEmcVNGQBM7eXFD2+KN03nnHKhEyKv9uFOQF6y4ZBIj/jZZcm9cNJUC27vvghbMVF7bFOYdMONFsFubm7UV/ST2uI+1VtW1TDubru4kJ55xC6DCf9etdLKb8rd3OnOOt3d5seE1aH0O3dMvmoc6KHc03c9wnv5rN+m0913t3f3+m052aq78nR2wnv5cyWftQp18xfF8t8VNz0aqwXe77//rkeH5R93zim23DFIrM5e/sAilk+PBFuN8H9u3K0qQ4GujZzkPUcEwXedPKVIZOBkAokeNqiHBpTKUonF2g986nLWllQyKLX1k4NgUNwGgoG8bPEfNwWelpXH9lGhF49BiZyAcdsSA8n2XMPHkun6mXTLgGHbiQC4bmPbKRvYTSrDruAHFpRWsssAcWspXLaONSSVGawaaD7QdXr2haPaqMtKH3zpI4CiFz560e3BvOZzAY4LWiaPbH7Jgxfk5iKdB7NpwceysWSRZOpo0yiEebB/T8KxpC+W5L5Z6iO0Cy0q76Eugp8o0hZ6ifZtbTc++dbHT8CeiXRPhxG8tENlmaiRIva0Zz5jhIOqfBi0MwsfE7ZtO5KNTxwo7hfZY/xxvlAW67hSfBA8Tssv4rdN1EPb2o6dll71tnKNVn6puuUXggPSsuf51N7xxBihFav9obGUt7aoLzTKbndpKaPkEyPHPEaJW5RUSTKui4w3HJicxCHjEB5fXH2uLhnXZZMXK8RA1DFFAo7jFL8GLSycNQ0o5KjYPLmrjP2iF4WqUwQsP2gwqPjbm6VSr2LbsIzkmM5sANe19VDJuUI86Mg1Jmdtyp2kYP9Uh4x+18f4EWNVadV93nFu/RjtWaB8E759shtCpe42KLcDsz5xRFMa9VTP98ZEkL94nBE3RUPd1nGBtOeFutsj/CnB1itPbGRVbA+RoyzekImcjxPR3HeImR/5dPTEIzbue++gZ7xGZSiKLp7VRHMOXlJjjH5vxgd5QyGCHu2w/nAaxgcAh6zGaKasDIx2ehBaqNqPH4jDj+yQpGC/+M+1JAajdeD7z7qOB2OzaLTOENQphKU910xKwkZmdhg0/sr/iol1jUE72SQDz5j4hd/ktEJE+eqLdOQGHZ2oRL55OII+yYAlB17pGBdYaLYgBld68KvuMgi0CcX4ORbShr/Yij2ikOuZIiFjVviiOnWbmYocG9ugrM205PjDohdf0sjZWFDR10JC4oQM3znMlz3X8VgmVyzqpNCQSzuBQcfGuT5UX1K3vnmSVQU5Xz+KbywNDmj6auqcycmXEvIxE5X0KEqG61zaiY/wKJtOziBzEg6AJGTsaBGUIYckGPn2QVvQkbfKG8ZSVY8/fGkLdi/Mce7jVNfnwOG38PNlHUsYVVYJd7qePkMibWkZ8r6joYVRa1XyTqbb6WqDnFjMSb2lZUMMSblfUOFLJf3nfiqtyAQd2bYf69DxlVjlWLWtDlrYU5S6EjE3luDiDb5SknV9ZwKTPRSjWh69IiqbCSlbnaSl5DElJKsuAC4ih4BjUhiURUst2PiaelHxVcXUypgqkd5QF08+UwzClAwW+zmeJ3eVTjsXHmPVMS3aaPCsgwsG49yZdoNmynaHDUsqd8iwsUQBHts4PlUGj4R8uwAOMiT3L0owW8Cc8x2jxolMm9VMCFjXqQ1Z87PL+F0IVou0qQA4oS16B5W5wA1AoDdspIq0f4uZXCQjdvyVM7a9MCUcP3qqOi8guNadTifdBfeiRapnLcQ9q+7FN32PZYnbj0+yMiVZ7vAiaDcsxukFCTdaBLrR45QsknGdze++eT7V7XfcxewIlG3fkaY71J614Qf1y1pYS59qBqtJLPMhvap26o8XK1xx15byJLda8JLxRKei5FjrcLiwqY/PgZxfaHvVOdfyRtgr3X12wR1oLI75mCemlQTCY6rMAF50ZJFNorYhe/wmm98+inssaGkh7VJt4oUIdkfP/YLmdQfsa0sbobNeoN9se2LRkzkrxzX/RKD/9CcZ2WcOEi0/Q0E7tSlAzO20hXN61pGAULtlg/gbrwYFurQBTfa5o46701jgVF2LfVdaRLvkrkOVX4Tjn9SDrk0OyM8nLbKpfSDw9lleAiH9N+WvPLYsu9dacHSspNMv7uD363jLK3e7v+iuQt7cyh3o1wrQn75+1WKe7rzUiyW+f+dNrjenOz06e32vN8CKz9Dpnu4uUdM9Okad3sgQS8e7ol1OUoRfiajTawRMPOQZGMlLG5EKti3DZWBZin10mSZyYImGh5aAS1nJtkS16cgQFOR674W4RpG875djcU6Nzj+uhMeAAMuaWMWHrqPDRpDKhn2VHD5VecNb6I3ZeMHGQ/wuvAoXanDMk72UqYcGtyPDoptrEvYFoDlWcXvym3IMW334QUQN4RyUPixVY7KBmwHsA1ID3AewjPig8MEhGdeTo2McDrAq9wIddV9ECdmNwIKULQnW+IDCxj7lFEui7JqpXcLivUmtlzHRUpKLYAiUDR8bU+q8NPBpqFNsYWfwmmMj4TswJY8mvdQIDMr4ST9V/8XBIBUEFY+/4q19HcEpbpQap1Dd/jJYFhZ/20cJtlPKR8ygtQ+rXwAPBVc+uRtgA5YO8X/PQZhs47lqv5qhWEueLpiU+Ot+cDw1kjY65VorqOpmLXUkRj9u+NhiQkc4xxqypA5HbKUXmxaJ7O2KFbSzYXxfxgC8ojunrkR/dwJ31mBqK2OMPrzDg/bFLMZAXXib0QAWSmszprBSBtpQjx+AtZGRDFm5Tm2JS6lajjLyCpVzFIXJBR1FaBnp0LO1HOeH0Sz84K9kJDnkoTvaFvZ1j9ftLEMXiQ6mwUabq67xAYv5lfnJWMjIKeh08RJ2EQBTlpPH4EEKSyUrIgNxpu4LGJYXq4+/1jdDtokJa4/QDcOOrdojZ0MQraIU4eGsGZJRkmikS8fgVW4BAgvpndSs4bk7QrbxaU0QTAuDfbdxIxahCmPrrLLR8t5GGgVZyq2DBaXqx1T+P3VvomY5jpxZenh4LLnUSPXN+7/ezHSrp7tVlUvsMef8vxnJe8Mzs6pVkqZxnQRgOwwgSJqDZAC3xZvmnhW5MzbMD9+drNvuhYR+KlueobAkdePKUgDbjs/Nl3h1LvnCj4F1ALSvlbb46AmaTnlx5A4Ru/iaenTHlAFXStiGV1uUk+uCieyIWtlDdtQV5NETGsTto5/qzlGlrBJRmD6Ls6tbVAlGhrgwiO8W3VGwwoSjIdVeS6zdub6wDZFbn6Q9cjDh2CRxgVFIXfps2tBy5CiDFFi41LX1oFLP4InZ2kUySxuHdubbaX3mGdENQkk75I5xbaJp+k/baq9aSdLtFgcXPldJZxsQLl3oybQ6MpEfuaLUD1G8l7ZLZ2o/WEr/xSQtr652SY68yD+uCXJ8BoRsqNuU5l7vxR6ApEpjvzyTq1+YVPENPJazuVOoWX6cabaRSlRG/rAaPlHeNEVtEYe+6q2srOqKv6D05gc5Xpt7PPk4WlZbRGvtUPvc9wKtrerYFL3wH8dEbDxMXyHk6q8NliWrrZUWDLvAIhTyoNIrqy55/dG+TXsiG2Ku8w87pIxdFhSk8HgctzJbUFWnsuI1ZfgncJMirWeyUwbUkSGBZ34goUfChaZapL6mCosHVwfCD30hxpYBmOUYXVqlCWMT5Hxniu0tspe/Fc/tTWMFWUrrIwh3Dl+eIaie6UcrSopdI2oEC03RO76RfsAqJOjuIP2GfbhugnDDUn3DcdiCDOSEXpRlpKbITmtaszC8gTFW1O/NOz8/XqDFvd4uh48a+o9e5QuRLoFq5Bz3vuLhkzYJYgMjaj5Ag9qscOUxKhwYY5YcKYZge9HgGLQzxtS24y3+mI6Sr82Tr+MwntD4yD3vnF1Y048KoJy+V7bjyr7vo5B+RKBwjw8/yJCPF6jA4BPbF6JLn3w/nCvLCJR8SZmIEwEWH5P8OPhM3o6rrPDCBhf18GVN4iwx2ADUUwI7RBY8Bm2fwT2CbZ/Q+8HVVPTRDuKu8jYYp8/xICujnCfzjjl0hE6fIDOBtshE7CS98MRqrFzj2hwHgQkdOc+wy+OvgGxHyvjAsn4/zq34wvOJvnnSR+h0DjFS0JGiCbbXOdS2EaDKo5kEimjOZweM7QZvj7m3LlIJeeUDcg0zYCa6DEY1YJY5gPrDZ9uL+31hm/2XZmgHc7iP1gJTZFanUdanUjnGTcYwjHNAjhy0SO/ApvyZwGrmf9rg6rxH7JLMQKvv7nNVnyvnIt920A95R18BwAk4uuIuH4QgEEq/55+c+pc+RS1jCjtZTSldVuhFA6vLWXnIMkcMxJ+GWTxIvjImyHglXXLlvWF13Eu/4PrTTw/vGX9feFT64/tfkf/dw2fsfXrpl195RDnOVc4kjdOrPXnGh+koPRFnLCE5ZPolpZSBpIqT4hBqGQj1IvwzWDeHqvpL7WxyBK44UP3FAoR6Uo2OyBIuZujNgedkbAdKk4hvYXZPT9qgDNDxk9uvgSjTmkk25ewWnlDLUR7/61b60uXrH+FdKRG1llf+2uYBxSDY5Z9SeiGtjFpVHdGfdkgQqhjpgLTDM8iDsl67bUn8I94ftE7Qxyq2wAdHu49ltdLC6LYXk+GvlGgp3oNE/upXb/WNiTGdtmG3fR6eoXFiiM0ChY2rerDWpm2X0ipK/4Y8enISW4AykHWpnoQpjWXrwyXcfGisxs6alfKjB/siLvT2iWlIU84OcIK1g9N3tsWxftBOO2jRjB2JxdrWjk0qBQ3X6kvHyxX6ESRxOFOYsvLEj9bDyReewPTbwGzrJUXFpW7xHnbwXuiEtTnIbrPS/jVFm+yvrd/4QTmYc1pS23IBkvFWj64d6tJ8jxjTOQ6mTYEWHndQl1755g5Ob0K9+NfYwJYwvLU1bUrd3a3sITvAETW0aSflzBLDVtvHMUN3OArZa5+jwYMjN0gxGGLnyiMBFE897rRArW1YolEaoLKxBJBc/tJ/GrxTa3DwQvQVeG4QwGWoWFesu/Bo29TJ7aPIJtfm0CmHomXzQ5/ahU/SdI/8TYviyAk0dXZSLK61yux4wj5sVbXnZufSzD1yZWrU/iAiJzZRSn+MUOW0f6rI/4plTMk5CDN1mBfmxcDZL4Crz4K+u+RSRZX+C+EAJIoD5Wm5XV06eewvk8dU/UvB9jp+BUIkXdIWonwR09+RY3ugl25oqaaY9moff4FZlCY7coHiTcowBxeSgLRHEDtpwaS8/FMXlnZIIrcCIs9CWVtKNaJyQR85EXy2oSSjcz2FjGnkCUFNWYd3+7fqY4MnPlJcN3IjZ/japkHcZVceUdaXbUmXxvG5aZvkdaznzE2W9Kz2C/ay1IIy607goyO5ZQrRIdGma1l5IUBg6BU55egSrI7RO/TSVAyzbQpad0nalQ3YyB2vph5m9IYrnQA9vo69IPvrPNDHKyuvfIgYmb2x6eEisNcT1MWPzVqVVV9c98RUpasY+uM35lcuVHVop1iuC/MfewWRtDE3lhEy49mWwONt1SfoK7/0wr02csWEdn3h+tN6iIBVZ+UGXq8MHgtDgx7bZFkbxg7pCwMOQX/nP1Sd6ryxPc4VdXig08QIW7Bty/t7sEEY6kjK7jVL5Rem4YcMQZsAlvsAxN5a3X0DFSeV7ckcIEsrxzyaG0gmb/vWf6R3vnP2VD8G5s9djCX3RgtL9TMO8Nrf6zA3/e913LAl7/lhYCAiU+nK0J60Rh/Kj388kUTVqVOe3MPUmMjI6pvwu9ueGcCaSjXz9YDNpvnRVbkDhUeb7M7YZX3kxCBxYhwjvpF+Gpn2AHbkCMpACp1yqR7zNzbqMClDF+zoavvbvLZFulKPLsklmOw4D6oU2wZTdFjK34Cf2Mr1KDJpQ3m6XxmKk8L2NNlmGXr0eK3Sc8lwxw+UwVdXr3scC1JUnrDSh057c9J1jG7fXvXZHn/aqWzlaH+K7Js8ZrVzOQvNERl9waFrU/qXSnLA9cHoUUpIh374pHUVlu+rsu2516Xue806Nxfvi/w5JHppIV5hBAakyVdIqduf6sy5xdbxl+MHGv2TcaGxNsykn8RlY2eOY+sdlHEtZPnsjwZYbLeYHk+z/taADyvFTD6CWK/NWFCG4k8DUNTVSDlGHnj0Ej7MxU5tzkOCDcgRfGG9Ux5NJUpCNMQgTYNzLvfykdSvrobji6mfs/lIKo+xRk7b9Mic/jqBmdcEdVjxxOYjlL43LOMEWt+V7rvZbI1nmtwTE3Dyhf4ficL4xU77gOgLfI43/UPfIkNlCXxx3CYQKi546LyedNP/OoeUMxkOkfYlX0/9kpV9YEPW4N4nVmN9NshIb8r5nveWfaK9zKT4EVvxwY63eg5mZWPPZ2wU1/nAHlS0tnIuxC6Dch7fH32fnoEuCaTHv10FBy3m0Gr80tV34jNA2FsOnfNN+PwHinaiB9tM6rB9Bk59xDQ49RI0831+tsXUY5q2QGcL/OeLbXbyt926DmWowcesaPNx0jdveIwU33yg35X1+BUYH20Yc3IcfTFaiiSBLpJ7RZ+/evsdj5fyZVYCdPbfz3/9NTxed+svffwSmu++e/vwmoCpff7F8ca7577y7jk/EPHJvuIY8drFMaysl695bx3ytfgLfniLboO4X310mtVzWMnjwPjdR2GPiQrzkhicJh10TU4bNuFKL02i89sZOMUD5hwIdHaOZoA40uNNfIRbzq/6djboAejBCIFOdqjAJNvZ5ZluAosM8J7MS5ehBbWdvxq86BK+m9JIDpYprvzDuNF/GLyEq1WbpjHJAlengunoyFUjPpBXIm3wpopRFDR7c23bZL04zYuwDP4G5TyIeiD1YCpXqGBiWIJn78UphuRFirEFisjKlFyakXMoGwMkqw5lUc4xVblr4zWvjZUPVWxYvPXiq1d4zJgGwnXUA1/GwDPVX5wxyHXOhfam6HhDb9KOva2nsRf8feNvBH1baVu+hX8DudoQ5G8ZfbXlGykHoDdup4yMalk78ELnhHQdhwWePMdAP6T+nQVEdbTe8vUYEAbBut3itUMP28p7gxtxyrmH2x4D6V6Eb9o2Lv2pfymaL3zzA4uAwjS2E/lenC3NNzyLuOQ7HWDi35GkHifdtMu50aMlPRt59fVKN79sisjBCWxJwuXOYw7uqGEHnXWrlSmomsqiAHVXlBdXtk0/Bzp1aQ8qkbEXD0aWWOVUtiee+7OIPSiFcHPNjxhrAtzMpio+iXrKoWm7Mk5Ch0Xm7jLF0K4REPciQ15F7SEZPMDIHB2ypA7djsHNa8QJt77jY3mWJjkyERd55jFQPZ6gvbJJuZl6TbFNlDgJBqGvAhI8ybbe8ylGXmkXt/T/6/kY96wA+ldlY1zsVHHq93zWxU1u2aJJ2Dgx6MCCuewkTssuMIujfLI75DfVZ/vqG6oL4A/k3o8POe91XOsegwfNyt5Gp9525qy3jIufthZcOTftl25lRkmP9yp0PzzQKCM6OF5k6Qb9FQf9FedRG/sFrixpxs69RhDbA7G4E37aLM+xAfbCPRewo1/FwUe++M467mvjyJYwYjWK6w75hLHl5tniQLxGtRw0pR4jOyMBvtBu+zqc4ymOz/N6s1JR7DkpfOK8ANdWNmB5nAmhX+DruVsd2k0etfL3arS+oApuV9D0fXxqkk+mNDR6Qp+nIYCbgqq8AsqDNqraNXTIiX/Q6/zlTWtmaRsaIZ2xy6U8/rgp8R1ypp3ztNsUu1JiB6y+7/y+4NoG//IEMfyy8dPD2llP40v1CrfdQMtr2ZuZUgUWv6hPG/UzN6rwxlWKHNr0juw589hmUdzIAZNW1LYlw2RkGLhs0hpTOAvSXhiFROdAN5vu2mpy9UTOUVDvCdy+kTjnLohFHyQiSMqIbozNWKAijdZqi8m7pxBFAYBU8d30Q+rApM84EU9pg04RIu7SkLUjeRwlVftJub0fWV9VvVKbmvfmWrlCF4eiowxubGxQt5jYCNWqlUR7i73K0QvCTTnQWjxgU302U4485CtSuogTxpbyyhfpOMK69IV1IETKHo2MWR5S78uWS5jid8wdiCGIBylvW0965YnQGwYlFEK/u6XCSKcQ2ZDZt1k0AkCf9nfKjYXZQdgYiRInMaYAK8ukRn9evuR6fDB7DIUIYulzPFgmOGEfviLQoB3ONcxGMcBguiktgcZ/yti03AdnzgHvQSDPGkJAxoCQjiFmw+OIxrmUi2WsOvrygVVHP/9MEOZX2uOjhxzrBN58H9wXAmnHluCNBrI6iYDJ9294v5cNU5JL4nxclJf2f2UzBPQZGudzv3GQACOBF1dMOVZskavn5A4NtJ8NuvkuOIKPfaeaATqMtd/cogf1tLPX2jQm/gFHnj6Gxp7Unwb+2Sck+Qm9HzHEwI9+yUpygoEJfkHzkg756Cosgl4vGAsvsWWDipnrtTR+FQ4Eu1yg8wL/ZONcoSw6BDs8L+sVAmbITLBPHH3lPz++4ibPD7GRvd2kfwxaOo/scYyTOh8hiVk6G+zI0ZbS2dMJEiNfGY4HOi6Pkeq3rixEFwZlzoPVnrcPEuPIuUw3Fqp+/zFj3SDw0+PbtNcg2lsCaq/5oIOP4H6knTlf25M0zcdW7Wc/wvHW98H5pjcCkm9f85VWA3YE/FD58O6X99DjGYiNs3gO+v67H/Enj7ImkOv79+rLjwZxofvsyjhW9L18+shXXL97+D///E804unhp1/8GMQvD7/8+vPDD48/0G59zIpGG35Nh0MHqOPjg6PRDi54B7/c+jJ0N3AdBcKBF/7N20VhwAlXnXZdTrZw5jd6pV1d2mw50WfhqSvTRN1OF4ZqKa+613Bx0iSZlcUsPEo7+AKVPNLKc9nvCWykBSPlbfqj+kndSZsOSmKwkxeWUqFxOEXbMOUE5Rys1Jde7sAHVrj9VzoH8fOpMhS9/+U+6Ub+ylQag0mZm1tuknbtFzK8KZ7tKe1/xP632vv7utdvz1E5mTgJXJP0jpf79Bz8lP0tPe5KX64sfakPvx1f95oudXmeEX2hSHF1XOHPwRb/t+DOti1Xj6OtXfErL+bGXmYCThDe4NjmTdIt7cI2f06euKVPP136pfS3sqUXvrKWV7jppn6yFrn45+CLs/9sQzoFPcIP7j8u2PtyaZ9Nkb/2Wq4kx0nt/A3JJfhjZfcUz4jzYsITa+fMtkV7vEiztu/+sOzU7ExhP+TikbptCGnIe37ZlmjmiZyyQoDHc5uD0o7I4XxzTD+RqZCrmPEfw6oXfuArMnTRmZL4KUymrWkb05vlJuRBmAthz/TqX8bwt69TdJdC5dhHIWXneaQo9gNXx3W8qUcnnror5wawZv1WPrZd5Urac+LzTHujdOiZNsBVBuuHUYdjnhdm/x2pfXHIOeCHggPyNxdgvWq4Sor/nhE0LvkWc8N8dF3orjyVe2q9r8sQ+kPe9HsklS/vpYFIkvMYl6D4YsJQGIQ3N4VA1bEqMrapeX4yBbdjLHQcg6NPHdKfOrYtozsiKK/wyGvdto6K0UM9F/mpSnnga4N1Ngac9Vwcu4vswsQfAa4bfvCZQcxtU69j4iKFOYjHdFtj8uxhMf9ETnnmTW0QlfFo6Wy/x0YO41zGuOs5aPvFY7Di1e8NyihVfhAe88j05kXR1EohZWbK8AS1LMiM+QClkt7VBM6X+sO6MvdKV0CkocOQk+VTnkK6yWtZHKQcptWj2sq0NGUBJFmOVVYBBHzVUMDSzrGvjjNVmLJMQ1IbYzt6Vh/45c3NfTjcrSdqX+k1TkbbJBflEX5/PRtunJpjYPxg++XK5m5SPV2D4jMHwMoPXbUtvfnaf1++0tyUK/4G9Fwl+kP7LUPtbwtq1mnXBYrl1EKghikcnYBnLI/4jAnr1wY5GOUEvlZsHvh0rLDIqkZRQ3+lBrYmDP4WW66YIB3bkIuoQBhiyTAe912HzUVkH5hHGglBxzFjPWlowanTI9xRsZ4sFuC0cYdCZWtZj7bSraXkoVdaZRnziv8gzPAbwcJWNiQca7HUYlL6n1Ikw7hNlE0/ZtGJSBAjktxWYhf0mWHEQaOf1lcKD33g1qxHUBDqXV2bhwGSzJMGwZmrxa0HLHvMOk/Z8pzH8kVK2kSgIiuivI4nSGEgReYuvale18/Zit7PZ4KqbNCuxOrXQ5nh8vGFBp4+sMrogyusPhEk+fiOj2O+z6olV8s5Gzt5uyjLBVGeR1iLhG1Ek/I+sX5E4fEFK8FewE/YK/2LVX5G5qsBK+xxMzhlH/rPo7xDDvv3fPpEhPBlAo+oI+jzEoV9Eg3/ExAyoJSPHRDcsYU5z+kfzlmWuWDM5lhwbORRUPUQoHIlnrlfg/WfKKy/IrhD4IhHJrOIjIlcLypm5z774EX8zX2Trk9gTrSdpX76h8dRDb7lWJxzZ/pcP6nPPuLX44FeiW1ANHC3yFNz55DMHTjQ1XXy1peSy2OOXMqt2tOyFuZ9QIKUIkmRBSwr9ljiqW/yYQZ1kpRvsqqkPY5GVa47sqLRdwfSeSvPL9l+fGQsvX/H+OzqP8ez78p7890PrEgkWIe8DwY9PWfjCwOSPrrqqr430L19/R1jy8dfCdzST3nMN+37mnfE2de9hsKX2og/CLClL7RWWw302ZI8Um0AlbLvl3OcmgKng79ZMWdDbtJUF7754aCIPjnsAGk2P26EkYOJbHV63UrNKwXSyjVPYM5GCM8+BOmSA5aBqSxlSKWcA5uBd4VLsT8I4ck+HPTPso4E8SGQKOlav5YP/BZKfVP7X6u0pzq4p0x363cH+pEyoC946j0IOvCpHPXlOWUWF5pIRm4OGCYOBp50nUTmwOrRHHgPEWj8eUDDdwTl1OlvdEsb+sBrhfjC2QPfcrFLc63971e2XRlGts9C2rl5q7fDrF5xnG4Scq0v3LzyT9or7vfKq+VK8/dKuT8G5LcX75N0J/wsLV3w8ctCeiimFuc4Z1zGO4jV/Syv+uL3s0VLbx8c0Miuzu2e04LfLh2yhiRiLs26x99IuicGKf1h0w3xMxUnqmwqlOs2txYIDUoZ2vgiPCKBg1CneHcx6WJB6yLHtjEu8CuyJNXD3lacfq8ekcJyQrrQr/6Idsc2aoZKGBB4k53QsySDV0zLSH4pcsEDzvbFB7Klxc2GMM2JjQCklUoHTdri5guvaSfdwkunLIWOEslWAGWnUEFr16JqayWJTz0GteJNcuAlOfcRdlZDjdBoHxNusW3nPaxGAX1G3kn7GwJPgktJ2t0WfM9v/bcULu3iL3mKy3uVfaFpb97051Je88P/N8CpKO6S7qoH5hwzUPg32xK0Lve2SZqpm5GSOVan7BFcFDzQhnzHlJj+kVdm+LKLuNqgrODh5wJzaUrmBbrn94gKUzWOjYcu67PJOG2oPcqvbamDNS9s4TKNjcENflqX64y51iio80hUqc4UHYXsPjq8HgrA6xbo5vpElpk+yEFIhAl7BIUltMqWuqmyLGuvc0+YIlbeg9Trr/yzqKKV70oSyT1b+fcly0moeT1V8ZHbxSLe8kEUSHOZYt8S43+vabm3ijzBsU/ZlL1xMWUuZW7wv/yhqRTN529hFboybHptjQjolhKdEqkTZd5giVmqKUS2RJVaWYs7YFf8txLCmz5axs1Vd1UpUdLqWw2SCcMP0Gin+7akeQ2lDMsp5YBm7IdrRY7uVC2HEanksXWOJc1pfQoC/iApU/Yddvfk0Rk9EI1eGnMafs+wLXIseiMpj2n81eOjIOXV3npnaVZ4xvnKGxabn3QUFrBcZ/0orQ0A2h4KY49iVlTKEIj6LX8cMkdWeA9ZkYA88mn2Sg9dmMWKt82Ful+8UNNiHTv+JQ+mu/IUp8Hxc2RWcfb2QRLSCthq+rz/cAEEMuiVM+2pjeo+rUvAAZbog05M3XtSnaWqU5n6s8FzBO9GcmQMadoVY9Tr1jao13GaoS6CVDI9U1w7TnvkElZu6QzreE7xccJHVgS5Mik0zoMEIgzMVZJ3+e2FBHJkoi6NASLfB/fZIBh5vpDqyrd3BuB4VJPHBj8bkGMV0guCc35Z1ddS+ViqQcDEHGIb8ydBFV/C/0gw5cuL10zbrobLci/08QJ+9KIOnyEfiLN17mfjA3aTG2Rxzs3hhuysyDIwxzvDDNAZCNN+bffDBj6KmcAcwTnfUbfjJivgXJEmNTvr+sfzoO+nc0tgznwDmXjVb3tm1Z/RN+h9B5xtcgwoLcc7bXj5hE+NjeBU372GO0LfoBzyCVb58QmT/0guH/2Grl1VKMw5wTbEUCUoqMLCo70u1VR/AnrWITE4p0WbKr9+cWCoOSZlPHiO8RxXfeqIXvrMlW76Z8+ejmlVKMC22UbDnQxy6Chj6mveH5f3xoHLGFAXMg3KGSjVfmXkmoNAseM3QWZg2uTqQuO2BnINBr5ky0ccbBGMrqgTpswnHol9DfErgnFy28fNyTDcMR0bLegT+TDSAJyPPRuA+8BKOlfY+d67r7xzz7GgDlfiOUKRdKbjv2Q6gYQNcbPGSIoJrRd9Ux7QTZabsnSWvHaaRiplfxnR1EhX+FEW7gCpQeG1zhYJ2jS0Xiy1DCzioBCW39KDsSPgKZVlOneqa5U4SQ7ZoZaINPylLajyWo5TYm4IC7Q+7EP1TVaWHkxtroNOMneWM22QWw4Cu5uHZuClc+ANzxwE0niAHnIc5daTe8iIX74tM5le+KVt/czLM/XgL/Ze5NVm9Q3epumTbYL1+xT77oH/ufW2o+PDsn2vXz0Gn0s2b5u5uW12fC1OPkQk6Z+b8RTctzCJV38Y/55dlI1C5bDd6/wtcc/S0RaPh/sU+wTmeDux60M138sLjwZlanDGcEWA47MpWpB3yBY89RZPO5QduwZk/Wz1tFsmgKC+SQtqPi0cwsVtxz3Hr8D79n2rBLkIO+SFQMDos54OunBSx3Pf8HC4HXOZ/rGbZd3tEOWEx1/6QT1XA65lGG5xMetiiDK6yRadYqlkHKMk/SSO31ocFaNH+aCTtDPGmotHuNmmoyjhHaLyyx668EOnfQ4fgH03Snk7dUYjgKhKfl8+gBeaMa3KcgHUiytOdZzZVaQ1DOHopS5cO9i4JmgfmQt04giMWs7o0t0eF/IdTlKUcmC7Ax+Ab+Dw/EOSgk3ovjHI6jWtAaGH+OirMF4ora/QC3iLiwo/lYzbAzi8z8jAQUu1ouI0ORZxn4+0w55nxFYWsoc3x88oCEz4yrVIeWmFH+XlmfwbX0YOBsCQ4FoYe0xZP+RE5tgjD0mcwy52iKezhIlODr94gzm5wJbWtrob+jbdvbDZSjSCTlm1pXbm+AfQVfalKcOwKV+8TBwTS6ceoEuqMYBaP+jFe1yRjbTk4ZMc/K6YEpY2SNwDvdanDkgkNEOV+SE2lQs8BGzNEv6Z/wNEOby53YxWJanbi/Yc3NaZA3xZeVaqwKJa++0xNydOBsjWr9iWGB5FbzC8WU17uL6NbTFADabq3tkyN++xMY2pRSiSJcGAgwNZ47d0JWL2WkWJ1Z+rQG52sFtbgXsTUclULqWzuNjNpSNpwE1qPc2lqGx35ksZu4bHcvCXth0GD41Z5GVipX0rb+S3X686ohUerycK184cJytzjVFGyUNoczI2xA98x02GFgRLvqKuubiIpnAdYwLty/IuVXq/9LM/ZZUy0mLL0gLXSFKOFSTG5pG84yV4YRkjpV9cxEXC37o77Q3HmKb+HDsrJnVg7ayFNl8Rt9CxHaCdwJ/yRvy004njyjRtEZaGtF6Ks3yyXGApimmPrqZ6NuDItJ42qPgUNASOohsgdQRHNh5eFnJB8RH5JptZ9lNG6UYEaGV4B+usY7JuqbWAxgIg4vB37nhTLv66Dy84BbjCLnUJOqBznFiVJIk+8OFN6cK0mjPuhB4eS8mghEGXtN0JhX+iPvIOrhc+IkgAwjmnm3OkAbsG4L58fk/Q4h2PZJJT/kzgzcCcj1p+ffeeVXOscjNoB9yJKuEQAh4vCJI88Qipm9ao0kc1XxCE6+bqMgMjrkgjsOd9KYE/wiFs9DpzLxA2+hLfeR7xWi4r4gieGKjRF599j5j+QokfF/BF/QZ+aCpw2oVMv7xpgMrAVh6zR36CjerWFbP5eKhBOANB3kMXjh8pe14WptK2h4J9iuJH28lHAl6+9MufzH0J4p2yMJNkm5SlCOQRjDMoZ9AnH1mQIn0nLXTRJz1buAOOcueI4xgUKWrsTll7kZ33egZ7v7MFbpUvVpnVhdexY3WoR0pTyuqbzbbUoNLnn1MG2PC1wdEffmDlm34vVeQnUOfYIPiVDmXEPPlIKuNir6Pe+w46ztePT4xFA8o+koocV8C9ZTXbp4/4ji84fHrPw83Y94Tf39AHPhrrSjrH2a+/Mi7xQ/qdusmjyjGXMaBMg4PpBwLJjJmXdK/0tsl30tFg4B4HjCHKN0khJp1mujoqz0ALy1bHSiOldDBZTbKuDBU7Rdgg826Uo5icwWaqq1vOAR36wjEfHcgGHToPeCOQ4Sws8VPxIbMgpZ00kkdPdImLfuXEesd8UuGyH5YWodzAlEj5+ous4VdcEgV56HD5JBkVS3Dk+ql6aSX2KELa7YMjjxfEz0EbGugimAGKnBzUDJClKUx4IMnFNkCnJuGDhyb1yKFMnuhyeE/+g+fCt7orKxoii111R/aU4VsZ5puU0fr6YzH/+XnNP23VImGXrm87pz2OjyuNbVtYELuLkK2ceX3hODhHTWSMwvuynB1Dp4x/aMkx/IzAQ6euudi2pAfecX1x3453W2ja9lo+eKyMPz3qrm2eIXTIVMqzFl77yDbctSMyo6eqto3auvZG9rRNvUsjm/J27lgxC7/Wr+Xb9l0wa19y4ChStjOR73yI3rHLxWLOipmNgGns+tC4kLO4l4udrerF1lu+2hy57tiib8uATEt7uIC+nLNE/Qn9gYNe/YqoD3VYfRRfCfcnjHLolkc+gdc0gqUzmQcE3bb3QIAN+wiNLMpe38RgeTA8NO5Cx86rOMvSWbRsMYQtX/c38MgINXzoj1x2OC2oOEFh3bieCZ22qSf07uSVxF1oyIXsHfTQrm3BSqsSE4yVOT4QBG7RofmH7q6SLV/rf6Roac2nEWY36Q5wbWvoVgaVOE3gKc8xtkn0HueZR8AdLBDt+A7LIA5uRN6Ms0Es/+bqyjgzP5gpi5hUOdM/IthyVF+JaIP8gz7yimibD5x0IXZQCy1fZYosuFcDyHWcR/7ooJ6gn4wzsDxLVZKU6tMBlppL2iRuKSvH9sec1Rt9UleOth6b0Dh+ZUj3TGJQ+9NTklvyRuP6D0ktrm+RmYO+Mt2nTkF8rHBHOq6zxm8BRr7EoYRHz5HC4+RA0hfUvfqszHpJGuEZA+ZUMs/rE5CAImv1Og79ZSbNZI2mx1kCrKq0m4KMyIod7vSh8oMQEGXc5OqDniPCIilb+WVDSfjwJAg37V0ib/C8aa1EbhTBSVM/C5V+2pQau/iitpViERWb9gsaf7ZYSvfRrw2kdMOUU1+kub5ILuYkSldTDS8CVbPnHsmjI8Lc1X7z3ggGcCESo49sT39CJFB+2kLBXLlSmHr+bbn7gG922iluRuCJCwOSsJU/ZM94m7MrrRlaCUIxdRl7Zu+dkXS9Gay9vucpgwq49sprfVMGWCQc4yhB5NLErCVNDmTVpy8HCc+tXVemk8f2x/yLYMXdp9AMUNKQQyh8my/skHUZVz2a2B86Ctl+ilh9MkqEr6xl0SaDCztX7JwCU9g70LZPCjo9tlIKzx775HS1clPzlRuOGfh7Hyzd4q88ckYMTOYGtYQpo12CJTYPed5rd+pljCwdxFFVoWGsr+a60nYrDV6nikjXV+EbX6LIAIZ6QxrF6gUGMGweI4xbHwrNP0F91xwRJ/9pQTgJuwnM8Z42v4Tq5gcNPhKI+8r7tz59+pXyL2w/E0Rye48iPthA6Iwb0YcnVhX5AYunBDkIiBAUyUv1X73hUdJdCUeADX1+RdNHOV1x/MQ4feSRWFfXfeGxV1fcfQL/Qef9+M98DfNN5gQdlCBl4gsNzLz2AxAEVBpAYbXTF9auYUteW2Jsg4CQ88kn5t7cK+P4V7yTLJdt6M4cyi7vGiO46OOwBgUNxvkRAeE9BrEl4xPf4Ksngn7ONcrRn34gQB/Y2cY+XC2X95lB0xWZBt2wA/lfbav9kQ5BLsm+jx5lEhRaoOdHezRdCdDgYIjhd/BkoRaBourW7o5/x6skJserW4OMBuhqe7G2wcClMHXFCvrwZVaNJZilTeATLEW+Z8EHH9lFr/OYqx5NUMF9NqrnFx2kT2ZlHGjPzYk3AXM12mvGiV+1fSRA5+B+yXh5+divrto/WUU4GgzGGcj10WVXrz3xTrg5IGLjE3iDcQZkQaQNrkx0ZacBvSd86+OxWqtcPwjSFYX0CW2zrq3//M9/zrFkUPBf//UvD3/5y18SWHyFXMev6yxj0u62urkKkgAsrH2HgxcAgR1jXZCDwJSTg52EM7PFh3VsYSHC4DqW/SGz9EIiafYRMPIKP+RY3dGlHGxwWWtspLy2KjG/2D74SGcnk9nwSbdp+bf++/nJ9/t0J7b+a90yfZ5kOVsuRgVNPU6mjKr6W7gHpQcv5Qho/eAvIegJuIWGMjy+MDIDaGWoj40jMvSWpbGeL9Nw0Bz6QrN0Gq4ttSG5NglV9siT5uJecCE5dvJ5EF9pDuR/cEFbfi/F1oynk+o5mNjn4Kf8Z8YNqq88S3sdm6fWv6GUY4S+UZU+vrM7Ehz/I+pZ/B/g7nkOm5/R9Xu4NeJ3abBFfatzacfEA54W2Y3bsOULQGARV/6V+YzZKz59c1SmEL5nhow2VNb4PZVnCA+B2rR4TkqOQ9u6sBz8kFzalKHK4eaR5peLrMuXqY28/yUyV9TZ7kNlBsbUvkFXv1jJwp8cwNBWJnS/lULnTv4SmW+5cBG3MoZUD05zwe852unFsuax2TZTpAgLM7sAhhS4F1LRHT9JKFOIKVRI/XTKVK5p4ZKVsvCDvdXsg3e3hCkzE2J3LvCor93eCB8tXHpY16qL2BTTJPl/gyD4e6Z/1zoatVuDMpZ+w7AbGy404c1uKO5wyyeJ6dpwO+XKWopjH5YdHAe0hfTnHczqdT4I6+p9Dnfh94IvafKq7fG48FPetlG8DNTNKCdwZg5MlHlx4t2sW+j84AX/8ilr/yscfnhjF+TmlVne9pXi0IM00wbtvD7rzSWyA1duqY5/3FmNPjPHtjQhJ/cAPXnFmRKkSrG0oR+eIQ/dXpfBIRdd3hyuDrN7WKhmCCI0muFZeyJmeA89M1cuzmuhA6cVCMkUkwM1t0oJhcRccL22qa7V15vt3jiFjp3DtdNWbzK4/VA6QBCq5M7zCzcpYntdpt1c5UYAdAhI39kYhfEhCFfm2bi4ZYzuKhiZypi2Q66FztEUVZekGINy5lLnq4KUO6WeMuRB4WxVn2pVDCBE2fVcYLE858g6acJawWmXRQMPy3vgh2bhkSAMAgPOwtcM1dm2eHHGypCmjfH1xXB942EjjTvznYMF/VuTsk3a1z5KNYrS1qnmmLITSFve46yGwzJ4paVPa3V4lB28Y+mZVF5whwyKMzB6LDmO5O0IfUbEb4JOu04SJenH9MzROYN/3sQg265pyynuKNUntgPQRa6mX6ppZursdIllWUxLt7kuWVxKQRR79IGM0i0T1Y4zEWc68bR8O3/QK2vz5brWTzsW23zvkxOUw4bpuhw32qVZ2rP+i62Xvt5utT/cdpikf+TuAAJXC5QXnTLSDst5lE9Scex2RVh1M5shI/MVK7Ne+FgewTQDc64AegX/o0Gz9+8fPv7Kxxp439cn3htnsMzgmwElwiQPr5jTDKa5pMh3piXgQaOf3vAoIeeSrIQjgPGCVUtfwTtfOosS9kowx3nzM/eq6jJ88gpZhFoQZ8CKF/C/5N102Okjrp/fGtTjpfsEVRzDgduYSXk0Fvk22GNk6wnuG8QhaBefcz+cx0U5b/hIqGcIOTzXuULt0wTlcl4UToDId5nlGj2U43Odij4fqzRYZR/5BVPDVY4Rz0sGjYxVGhvK6i/k6KNXr9BFAM/TrbZ6CjtTGkD7JkBGtY/DCq9c27865LPs5ngQt8FJccIMfl1T3k+HHzYoFpwyDjuwO76tvOWt36MlPoz1MatjVL36ica1j5TBWHLVnu006ft3jCllSWvg78kVaiRQ+B9ZTwTPXvC4K++TeM0XW1+/efvwhhVyBgT9EINf4n1NUNW+ef/BsYRK8rfQGmwz6GaQUJ+7QtCvvareYN4rv7rKSjpXwqnQ1ZAfCf4mUMrx44o9g25PPG9tvzhG/CqxAT3d6GO46Vse2f7MY64+ln2TbNg1tdnAgN+hptOgPhBSX/nlIX5JQyu3zpd8HzFVV6CRsXhl0PErC7FiHCIp0SmFVG4nD0BCpY3RcCQoKK2w5vLt1qWQQbOr7bEt2uAvKDWpYh1yMpDUw29lFc8+PO5M4rccwGXX1lwAGUBL74DzoLC+P0VZnvBWcDJVw1IV36BZYRm+S8cgPCRsmQM/g9x66OBL2SNqbAhcfKSVTtgdnaeGU3fl2cY9yLWoMgOsiyT43y7ZDicy9ju07tqQSQ1c8xSGR17SN7z6U3mnQP3lODtklLPsEF9pL6g/LHZsa1N1ReWWM26nXcdxU5EX045uFNNj4VbttHL8s21qG5fylm9wS7pEz+T647n0nD8O2MX4E6YU/fCttNgWW06DDr5vyQP5XfwpprTspRd8z3fAg61x3TsPxuLI8ALhMD/jgaZAYP+aS7ubhc6NYaXasdXat/vaVfjV9FqsVNIQxYyxZeEOnVzAmA/tkM+YkL/tCc/QHMQWYJAnKGiv9h+vXRCpAqarWjV7sqz46B0mFQAKK5qLn4Jkr6LBF3DsZTuMGN4DuYUrzcLIA2anr7VPmzN282/v0e80mw7DuKUdhWmv4AgawWlHvXID1/+KYruSr8+u3RNCdxKShrWVhQVReUU8t6/OYiiH9wobIWaLW/TWy3zZSzBGXKC/WzzIyxsVOEfwqlv++Gwq9sXWDxEX3PJsXolTQ/Atb7WtnM5REp2tCW4Imjn+rxZWqDc3ka194LuNrcrbDVOCs75yUna4Ve7iG9C58EIHk38kaU/6gDL3aw+yHKNDmZtN7WLLynsE155Kqk/BqTBJuaVfOjHOI4eM4CWuDaqSJj6UKTUPIMumhcmB7Etd3EFGwd9ILSeVBCRsH39KiodbSFvcrSbn4iE9aYEp4yUIZRsQjV/QZ/2wLpOMdX4igq2+wAIZGcwN3HbGp9zeRaY3B2I/Rx/XxAhe2WufQTWB3pwqs/q/bXP5yiWN19dOQ/J5Q2oXu+k713G4Sjs2xm4Q1Ooc6Vt3JV6tP4iUMPiBhdiyXp5ApOyXVKsQD5nkW4eFsryRepRTH3Nisxwhg3r4lRFQ6pZGqnzUXGlytG94YqrCR2eKd7v24x3wb6hGewxa4rGHqqX60Yq+H3sP+vXC8oI4cBThudoeeeCbD+2V3rYvj+OH0RBfRLx10jRUubI6LirRen9Cqrc8VbEtaa54PX1R3zKMwkabonZ4pazcxW1eiFyzmVE+8DUm/O4CV07oqCUXLmbroaKGPdPmYod4pJUKTwneCsWOv0P06CpvyaY8PMlWNBXrqbobGkoDW0IhZ8o/Naj22C0j7/UPu02IG9ila8PWFpfSsdK1R0Ith1O+0Z/rtvjC9Uf8mCgMdD/lcVSo92SS1iOFE4SP4LlZfslytMd387J9Am8+NOo73V7yGKlfUP3y/ucE5B4JJOUtdDjVFWB+0dT3ej0S6PDxVJY3Jfj30neCfP4JZ/OeOWx2bvpCkO2Ti0V8rDWzmXORF3W2H3qvtfBB5jjiEK5EowXMoc6yUBKk+fr6h4cXr74H5TvxIJGZNuSEB138pNOAe67rqlZoCNDk2jIYx0DnaENyPpYYOdA3WKdf9I9+UhbSkPnkyjqCTosTb1DRPsujpZ50mfAzM4+sT9AY0DCHissAAEAASURBVEnPE8B0ddfLBNtoNw3IE4/MyVqUPrQ9WgN/fyjWfKCmNA0f5X5jcukcB+l3aR1H2Jn5Ap6ck8s5fJVkO8IVe6pTjPGA4MRjhzrV74q4yoILHeUdW6DSN4XXltgRqzAqf+zkQt81GKjdCeYZOCVQlqHKiTQjmSHl12z9su0LVqhndaViUE/I7uGLQ45x991bV72x+m2CdfZbVjsSNDujZgQACf599+a7CkCGbf1EcM2A3D4y7OO0u3LPMfgBvEFEg4V2pYG9H3/4EbjjOKYkoJzK7tYRuciw9fFXnZayjNMQeS5FfT5poXGRbmKrwxWYmh3B6FQynj3xgZV2A26H2FCDC2Bpwn7CMpkoNIfe0bFCTNVUe5xoTA7ETeJNpWueunL9G/tCNFTLU9h1f8q9Qi174FbTPca6FvWiaGubC83FcCZEoSb19LBrW856JoZ0DJgcnBwkoe9BEj3CL5uzRyYD6XKEkgsLTXHR5mi96j0apP7iKIze2iT9wuLP1AI5Slso5db+/5Prh/T50d62MXPL32qmjbvwy4bYpMj/u4SV7+/eO5ZXD7q3fIznwO6kXuiumOVdWH20NRs6jUujt7z45kLjEgrHYXwhUeY1WV/Yvf6lW/jmitiyNC23I1aWeeB3/XPlW/nX/Dl83Xsn6MpkOUS380FHmHyXNg/deClSxC5V+i0N7FgS53EqxdIdTClc7JJgUvv/BETthbSdBDGww08SSRO6S5lidN/gD0UUaqGM27xr39enY0tkLy8Vz7imhY8uXZBkPcqnfhAuwcIRMbwxdpnPSgmvsq4irvBT5MEzXZJ6SNkFlrw97VSae3hg8cNVTpjOZp6CSrTNj6eHObDhk+qoHxUKGPHcmJVk0yl7IZdc+Zt+l1AiCZbokqeDRAkbgRe7y3NVBFnk3MOEX9KgV9Pq3tEm5bV8cGJHjv8DcClEWO1csw8rAH8DU8cSMKgtH/URu+jTPu1qMnd0pJ6KZQr5KzzgQit/eaQpslcSU88hM+XYc/QL10KBr8fMWw7dHmvCAOgjNy+4g0997L7gCqms5fHiNbLnYj8X7gpJ2luGXoFEuNcSuegbmikrtX2ol5rqodbFSZr7FOWHobPbeDWwynH+kXhlkoeHa0XgDk9QiKgm+bVUuGzWEwg1coa50u48FrHISqulDYnW1Q8eg8IeMVRIgnxIL9brLf5Tjwbr9WGnPiXYUkMqWqU90miNAhNk0BCSUixONSQhA6bt3lAu/6kXHkSFz4aapu+2C+NH//keKRKou7Rm1bdeo34YIO3iKSwtedtwJax/pNlkUYodltbjQ2/Gh+jw/9ZB9Ga1AOmsp58py1le9CnsmfQ89BnC3wDd81+aFN3brtK1X9tuIYut8PVq2r6Wbz8dfUCrQsAuHWJl01qjfzuWyla48kN9ki1j8ohdmrH+sAlBBz/US7sCQodc4dtP9sOej8b8o758zWvQeCcy0rZlWuIYf3LYp6vL0ZMWD40SI3UIBruSbvIcH8PnMKk1tMVCGtQ2WT30WVC/sNBRt2DGb+9F25gVI8+pWrZSt2TAaSmLmWMnMvUwkin3eNa3bGEtXHZnFekiKjYqyblIaO+hnZesP7LSyKftXQFH1CGrfnxP22dW/XwiqOBHDz75QQaDF++ZtX6l/utPrIr7KxJ/ZQ57xz8y3iOVMl9EfYWwp1cv+CqlgTgCcq+/z8oiHzt8ePqegNpbttcJXvDpVZ5uJKAHt19R3UCgH5cgakhgBlsJcDy5Co7WfPZR0Kw6IxhHcCZP73m+oaGJa6XV8D4RmOOxxtDqHNrivJyxqDbmk+PdaUw2zqP2m+3unAoMofuoqi/1931k2pTxjz696+o4TD/Gs4EjV2f5SGRW1LHCUN74lcnVwJw/Hw81GGjQ0K7rlt6a84T9qw2+Qw6bJEAfTKOrtEJNGXvQeN7W5i9+uRVa69rR87njRDgmzzGV43Jk9xwUT4yOaCyvdmNLzmnwboBRuVEeA5A7+upn7LEfaUf4sF//xAfo/EqQy3nadN1bzwjFOQbI9KXy8jgpj6v6tdME5mITvAYxCbS9yEczCMJ1IMBjQ3W9j6+6gq0fkXgVGXyJFdvev+eLuK4CVedrVvAxptTtyrzXfAjCx5Ltg65I1P4XWQUHIOPyFfYlsIgAjyxXxeWRZOquXPzuu+8evvyC7bRB+7/5KmubXgfZcMSaZUC70z/pH3GidNyWValx5sL8cVC3kzztyx9ocADITUNjTTyb1zfFWqeIc+VcZTnBQnNMaFLnCuzkK2M1XKyO/NUcmctiTlqYdhz1FRNIoUeRQniWJjnGpQ1XqktZ3NJfwDdM6p+B7EHqoeDPQ9HkIAy9cijnZ04flG7wPXQPfGnLH4rQK1MueVuObGq9SFGu/0cFL/2FZ+k2V6apOXv/ezH2Ba7d2DzuBTWUyS2f4y9CnvWTkiL2kFPIv32fyWKNuxO3tj7Xd+K0/jdY/6gph6Yddwfg37Fw39Z/lG7lHL66s391tNvb95LsMRSbAHuedCRmeN/J2Ko45f2uvmtnqTTjqTyxBRB/36S1cxgO/H27Vv9BMIWT/x7zfH1tMN//iErZ4c9+CYRQjp+2bcEx/vTFEkZQ2fRl/W1u36xc8WqoFvXJFtsDsmaicpAsTPh5rIZPyqWb3LrXJcmzk696zJd87dv66T/7SspJyquRBaRCUR0zYCqrdnrejTb5xJssR3OPWRudOrLWDpWuLw9YuW/tUdzVQNWyRbu6w2wbFjhCli72lUeM5AGFlzq5rKpIX8kn7GSR7TZJ85+etHDS2LzVa67vau6lRdvoEF7gB+PAbtp5paN8OPJgui3c8N6i7muK6vY8k7hral17mu7QAE+cFLf8Y/vSrO7Q1Veh10ficuE5GvBl/hmnUJJQaTcPPRVYJmmHcjonOL46H4he3MngnNP5r7myezGvngpttnTKodwMWkvdpMuFO4X8qGelw1A46KXswT5W5UAYfrBauKnUbYFlcVL2uKFOJfKEeTkaA+a4dF4A9jUX6ytJGZ1QogdBeke3KyhTCTK8aRKUi3LgCQCATNCHG5Dppuj0/sQVGQZCvmCEjwgb1sqNFzAfq+mTHOCVFcledfmDPv1UXMyH3rUoNsdVdb11gFFkW0+urTNuhIKbJliLDm/EvuAgqSJLdoiOVTjKo65ntp8p8qeF/GhAOeEjHTdSpyL4w1ACadjSN5F7gI+C49iUrpLQNLBWyh87dDI0clRu+1DbRIWGXaSwK13lC1SX85D49J/5oCnepJu5/gbz+5XDb5BdZcT0YVWlARebqy03KQYVWhvj+RCnND5KO1I+JZz61HDCr/I3OBflF8SIvUDO4qlrYFefRU164BmNz9uRsbkKySui9q7/MgTAHaoo6EPHySrqUDsoToM7EC71+yKCYFOj3NVpCVu0i2LgKJAmioe4Q9MDn+MUlP2YsUcto1HeBO5BcCEiTXYjq832+KIl0oUAmjQGWHjER9pF9RiwVh+C1a+fnD8EOoMgRnnmbswfyd1fnGjrDDhpRoI0BOUSkOMF+F8JKvgVyc8f+DgDwbiPH9/zWN87ghPvkj9Sf8Njfk+//vzw+de/Pnz88BMyfiXg8IEvWfJo4NuHh+9+cFXSq4fvf3jL5uOkPAZIYO6Fj5W+/J457c3D+8+vHt59JMjGCqOP6HyPTl+jFD8xdyaYxko3V9nBnBV2Bl9cG2VLDcoYhCGKQiOmT5hUE4Qi5+HWrsyDx9TzmKu7CJqwVYqPLxqf0Fkdc/lqKsGiT7zTjQc382VXg1zamK/OQptAIXPiPuo7HY1Xnes7llxF1fe9Idd7a/u1gzu2xCjbScFAT2xIPAVpvKvPlVieczyn+j40g0N5H599Ssddj03Lle0IYEUXAaiP9Fm/KCsMmZdgWZQCW774BryPcNZPMw6xN66BtjjDorQRn7klOYY03mFHtvTizjZ3TAMIQWxl/OX6QEZXTMY3FOFzU6Z+tg2v6GODZfLl0dK8W+5tgmIGHFX9krHy5i1jjMCb7+gzSPfq9dsEw5RI0whW4kvHNgq++An1+LnBUz/qYbDvz3/+c8bEJ4J1H3gsW7//+us75BJsJZj3GponHn21b3Mc2T/I9Rjx/O958nsCca9Zafcr/D//wipQ7DYg9xY+Pyrhg9WYfKb8ly2ug1ZUdjhBp1hmcujXThgQLiMF1uWX7SAdEJnIxW0M7g56gPnpoVMjpTJA6SArjyIaqZVSWJlCKncElHakypJOOvQoC9si08EdHrHVI33bWo4E+IYmOCgzf0UduypnwEvkgCieveTVM74qo0AOkJCXqpyA8eUMw/A6YZp2Ek2lYut+5Ea9O/shmQcGfBiZrlEmdTcvMvLctDB/EiCvB4E0EYTDyHOlKH5t9AAu7R6AvUCSBngmNicRo/Nssd2DtfqFFOepoLqqF/62ogds7Flb2v4cvGmd5uiAaTd8TkyV4H7bkiK0hVmTjs4pgv3KOQBTEK5v0n0ne3wnSbTHb/jlIj+IFTZqwh5RlTfuXqrk+kAP1/cdq9f2SmT9ugW2YypS/nG7q+61afNOqrXFfk1XjH1asHSW117L9+mqY3HynvwXxy8B+fJlfNNH+s2J+DBkaLf/YoO+HXjG2VkJJtVpiGPYYpei207mBH8Ac0NhB5rssxBSJj9G1WV8hU6aI7V8hSxKskq5w45PCq1/cswx7oTFNo6l4JdVezhR5D9q8OcciF2O1fhj6PSR04Q3WA5jfe87GETbSq8BtcthlqHmCUmfgxRuU4XjInYt9z+1qUJbQdErAX9u8jlX7gXFeFRrlJ6L1vZp6cOXom1QiAaQmSh2hhi5wJUXu1PYSmEOFqbetPsQQyMy9gDggghoVrjytSzporeA0WVlSBa++R4nDC2MhD507HQE82z9QNsce2kY2kRZs8+o+O4Q225fxgUrXFnQeFN+wB0z4g9AiW1j/Uc9BJJsg0oT2+5gHhOaJTj+MWfLfKqaiJNGROWYX6sDPbLKLOdFQvBrk7nilGOqbywdvWElSbtiT/TrD221ksJQnVl0gM+xJNnqsAnWSStj64VGYvELCM8wDezgEZzKKKCadt2SHzprrsi23TbsaXhEQ6LCis3YhEYVhVeP5XgpzhMPAQdnbgYshqeyU7aP7VTonfOUb7nyR6Yk0Ihyp/yMF4msBW/uuVva6m0/SNN0wK2GJoXqpag9vl9FHdd+WR2xN/qQn8lEQvkwRL1arck1m4L43WwWbUCHrpEkmLSbCmn7J35HlHJ1T3C4xpeGe2zqrv6TRG8rc2giW8mk+BT6vMOoIzjX9NAb7JJnKJkO7J/K8YMNKmqwrf1Qga6WgwPa19x06Avjhf7jeeFd0RIvVD6TBpLaTmhbQpr252auFnTMcD6gjdteab1thY0NKejVfm5POW+gY+RlCHiu1H5o5ND2KLGdCRzAGDnJIlMbmrxuRlPoAC5rYNqp/l5RtlEQpO9tGwmdCoyl5NUETKQ40eZFRLfypM/9i/iUKxYR1EweD7QHAzKOKSumuxAEX8pbuPySSpvc8qSFCI+eK8GUD355gOlOm1wO7cB26+b+yAPI8WtDQyxDbU/J+w7gWU0khTeGPF6HYN8R1nsr5KTviq8ORwEyUyGLH2vh2tGFEG2ZZLlGQ04hB2ussA1y59yn2akVJdw2RXoq8nZsSddrjPTWwVez9AG8HDceE131Yr/Bz+qVPMoH2nsXN98J9ZLVKtu/Bg/ax96oN1iT8xTCMsrS6PGp/nFMeDFBUgfG0J6OR8dU/Iy9bRsEHms7ABl73od1RMNoe2PoeEsQjdG3vhPNlLYFbttJs2u/a4PSwNlNlwsF5TpPHMMDK3x8VGukZ10b/vD9Xz6J50ofxwL358rnsb6vvtsKH7x6/R3+IhBBB3zwPVvA/SLqF4Ni7xhDwN7/9adsn3795eELK+W+MLY+8bjqBwJyn1kx9/Qg/C8PT+/+J4G5nygTjPvu8eHH/+O7hz//6ceHf/rnHx9+/NMPD2+/J3DCaiPU09/kn58IcvFRBvjf8zGIDzw26/aRfrBtrqJ78QgPtj9C76Ou2XwMlcAcHapT4v/+c8N6nJk5LOcU73nxB12PDOdTgzmQ6Wicp0tdC+Wx09tj7nWx6TObK9o+GiT03WFK8fgyKBid8KLrC+PtzRvsQlDGvZLtG8aiufOlo0krfSwV50SufnYzOKaFxxjDpo6R8rcfpeC9ebTf4J7Xnvat5bSEd/XZ49W3YxQUKfLRER/ghHwgQ2dgT8GMLyNUsZXzBMPyC+2O73TUwMNBP+SYnXGcx0I/cUxBo81ZVYZsx2Taj7AcM2jTV34/V7t77LQ/QKXLtCdfVH1N31J2XCnXr+Q6fh3H/hPPoJwr1t5A5zvcpHGOsi0f+ILviyf7+inBrtcE4V69+i5ju0FnPw7hu+Ne0a+0Gz8qy4CZq+RcIecjp99990NWxtknBs9sj3OGupq+8jgr75hDv++Ss90e9584VrQDbzBWHFOu7ONRavQ5d717xyPeELzGdkedeOuOs29WzJ2Tyjl5qFwT4COn2SpJ83UpakVq5BJhCNT8epBQmTQyU7PMT6HQKby62TshkkrR0rlXt6oW23psyAGizFKXAhsAaElT61M5oLVjoc2fg8WqKhjba2fbbjPUoyPOJOQ5WTuAt4P1ZS4sDtaz83shbN0DtAeWZBkb7QDKpc/k7YiYE4oddPAsjbosZ9p29JSmkXsnh+LyoQdOGtI5GexWvnR85AgPLPYVXj9cy1pMSlesjzYv6n5fbzq52Z577G096Dua9fEtpc1F7x3tNzQAfotEq29wVBT5W/qUHdyFKzbgNTAZHzOsJK195I7hf+/k2KwtUfisuufG77OEfwjc4/MPCbGpNHrgxsZhvdp0S0Ptzm3xo/0zvEdffEN30tzLH9Zv++TacRfFp2i1bm0tWGl3ObLUu9Riy7FwMNG3coY2cwDE4sK8+JEfZ55SVyYTTulPVBmudcrOBsqO6hV5yZfcPDQUNr82pjd0VXmFbzlyjt20QVmj68gEbBNVlON57Mv5A+TiL6Q1itYsv1PaCE9/rx8H7Hmm6SJMwF11iAJWRPwVOiseX6iRB1tzrAGLf0IzOsR7sZb2lN4LAC9EKxh8BDXTtNxwpiCObc2lWLyFkWlx0/hrq8khU8RVRo6Tw1BwI2qPnzOXsWfllJCvrJoTQ49a8ey1waRPzFJxN/BLPT6jLk0lLy8AfTap9koHTBvUsWjzU8myPJuvvkXe1xdeNavggN4WHGxLQr7NjmmxsUZJIqxtlKV+iY4tSxOKbchSq3Loj1zabinIFzavmSxITy5RykNP/cZGqYRJFntx+fhcv+wm2tT65uEqr/tcu4QqdC2NXaNj+zdywlnE8U6fXAuUSns2Lb51bN6mAZhZEmml37o3Yk34gjYZEOgUoG/4UffKhixtT2FUeltvsYE76JElJPM3djm1CInvIMwwMKfQ67HexNgEt/wjmdxbb+3zmjVBNejV7+qMXsfCN8dMblhRIE4Oda4fEBVd5+Frm5CfNnJTFBuBUbeFdmmvP1tWqbbnyg5a5fBHqtPCA2d/2IgDel3oNXZllT5M2SXgMu2JfULXQJQpU2uSUww/O2mPvbbwyz40bVf8Tj39FR1aU0r59dCq2uvsyI+sKMhOfzR4dcKO0go4ABSeg4nXthpuMX4W/FwasjuU0LVwS0OibLGQfMt78p0CC9Oz1+Qx1s4SikfH4Ph/CO+bV4uuUp4rnzZEx63a6oQt59yDHaL+BRIJKNPEmySM+5scRzAoXzkZNWnPUNsWtgbQhCnIraPCcttSGZUDiwE+7yXhVVweLYcw44sJ47wpB6luJHZzX1jg8PsYZAeB9krHjr2UJkvhZZdycmlMkx98a68oJAF3rNruYtgDy+zOHGnuFyNth/OCx4XvV3vJQcj6MkIB+MGnLqWkvSxOo87sw1dSP7Iy7pef+EiD74njC5lf3hMw+4X6X356+PATX0z9mdVwrJDz/W5+UfWz75Hj/XEGS75/9Z658K/8o+IXgiIE6r578fCnP33/8Od/evPwTwTnvicgZ4DD4N9n3kX3AeM+E2j9RGziI/79hC0fzKH5YviG/jDm4NZ+wVPAiIRgMIE1ygbE8h60aUvo9Cht0lG2G0P5M2BlX9i35IjRY4URbvPrp77ri4AZEarSM7tCcPA0wI1gbXA8uOIujsd30q1eVe9GIbg5bzoPirPPF65NKZNnrIHLV4LR7xdqbUs+/ADcVWFv37LqihVWWRFGMM4PPxhMsu6/Vfa40Bcm6/L3Iw2MDwRGT5ykLd2kFZ7c1kgHryk2g5I3wcOhE4crEhw1CHck9V1oAp9621i7shJSC1Qgj21HoB9DiiX6BFSCyYwVVcUm6cF1PnDVGR91MNhGwHRGuFzgDcC66VOPbzdXwjkXuNjMFZwG5Qj8gntPUM8ApXCD++srhCVwZu7jqPo0X2r9jsdm+VnPNTst8HxjS44+Rc62RRpQCfh57NllgTGO9IsjSh1HsjEquEkQ2v4TWgqjzUgb+njoZMMBcd/RKdYr4dwPbGmH4hwU6uygshU6da3wOKAF/tFBUhW3JQ1xQOZgVu7YUY2VWTsQpBwZvkmFXnHlX/rbvDWotXP0RaS2kgqaSjyaVhXJ3k5NUkTKtrmblE129f56ACxtpRVX+vIEMnIsh86JSjmZpJyonLa3fp+Lk2Z4qZ3ytwxEHdA1Cd9EWSfKHycsznzLS/vHee0o3bp5+/c5btu2k9Nz+HvY78m6p73Wj5boBwyzydcUuUOkp6RoXt/pJNtj+9aGpbvK+TeXsWF1rP+mg0DUhoxhbY2925LJpw3hPY5JgEv2OwZKMuy/Q/WPRa0vr1Kfg5348cEJ+O0SDbqVVSc854o9uR3ClqiOjJwFXZ15hXVc6euFkm8RwS0O3gp0+vtCEvVXm8V7aN7TXWksj7iDXxPCE0SVZDhIMXpvZF7oDvuvQmErv1xnUs9hHKhDpvCkA7KA6M+pIyf58qSNq88KqdcstM0TZU4LI1R0No5FjBry8LjzuAz+gEwhhMhY20aGDbOooLYHCTY2QOHFBZlyRThLHDTyk1ZF4aMLnu2PEFDRhMww0dE5RVj4UrBymw6wPEflohNw5t/tFPMrHcKruXJ3nrnVYu1UUF9WzkIDC5N+Orm3bF6aExm7lAzoYtLBHMolhygy3N0l5d5Db3iHfmk2D5hK5F5kii9NeqPljAesnHFRnTNGsF4vLl/KI7fHJLipmzt0Jbb9OasPrpecSj5l6ZleUxU2g77WHnKUN2fyAzZCg0JmqkWqd32voK0317QRktL2zMLk6PWYkCY5+pPblL1Kh916ddK6HYvAVrqFJQ/vIDyWTQavOk7JUb+HflaiwRD5UHjlk3su2YQrtEUCXPhwLnfSRuvgvBDvYaEOMNvHwCPXG5fAypxr9MjWjgbFwgMNt1m5KegDQkhTcAJg4mivyzr4sy0Nzk37xkb1pXWZ6OAPre2AB1LbPU1AjDeorYvTRpNtsJQ7A5yRa0GhiURWEHvg/qS2FrPYV0bx0z5A1hP4WIqBiQh32cBSD6CSWr4gI5/WDyhy5amUCBOVeoiWdhhuMm0nAVs5Vq9pTAlI1us58kqXsXUlHuQ9SBmB3dhxlXQtSzkcYeo461jSlivtkAJb/wULX3qpHVwiCQ7e1TEg6IJiZ14y6Vs6YZGeXTAXY3LMKNZ0lbcyLrQlYr8qNh9ExGTnqOVoURmD2Dx6Ycy9oWBh3tdkgDtenfl6L6PPli4Oks4glbL8GWWAoKwd09HBTmhX7jrakQnM41Z9cutO2/yC4/yJ4zOB8u2EswFQmtqHWeyCvui28UUp6ChL/0T9pbL5+TVSv8icII9tw1ing+CZVAzquGrL7SsROB+zdGNdUeQ8QfPZ1XKu4GGT/x2r3n7++d3DX//668Nf//Lrw7tfCLoRlPv8jrVav75/+OV//OvDV1b68AwfX119z2RBAINA3hcCR4/oePOGmMD3tPstj62+4gurrmh6/ZLA3JuH73588/CKx1dxCm+JM7DBe85w+Ad7hbaw5ov8NQE5N76OmcdQfScYYQrwey/fTqIVaT/BFgMvyHE+nt7LeHBFch9H5bFUAm0vtdVAYlb5sVLNzmUFlXEM52wfYcUofG5QzsdZ8S3+2hky18DoNCiWr4QamCOI4yOx6WP05zFXB5xsTq7Tl5FPoMdxcZxDCDrZpnM1nTh1ts8NQiVwKI9959hjqZWBI/2aVWKs0CJuGjWuQDdY5Dv/YjPuyJikYx0vGUuRPyvXHBvI9DhAw5qKfP0oLzg2V4CZx84JuhmcjD+GdtsU3pEXekSpO6vw4FUyLuzxFS3axZ99Mb7STkBUbTc+Uwdl26LffbQ4T/3Akzr25SlOpBvMs3+e8oXUPtbsmavBOMaMS8Hxaz4ywmOn4lioSCDPDzTwXjpW1eVLqowV++YNgbpXCfJpkS2hj11B6NgwcIdtT66yI0Dql1Z9pNj+e3RlXHxDn9kGNWGXAWV5XR1p0E865X7k0W/5fVdeVgrGkaA2AZYuBuir+j2AwOZcHUehktz/4ulIfjhvU5vgdAVvkjk1SKqzFNbxfKjUlf8aSkkl0FHopKoEpyR2SaEQLm3onahzNARvZ2TCo1adDArsrSSBIcvuUjyBkkQu+ei0tcu/bdm6dqUcG+I9bPVAuqqqn9Ye8T7ucBpB2T/gHqRW1q9SUbv5hVi4csCUI9KyixzgtnXLpXKS6NZVcXKra+AOJsuRyqQQuPgYl/yQd7E1FoYP2nZuGy9fnKwMijrl70ywVf/wxa8Rg9cPebXvED1w7b+m8jKCNeY30inzNwi+AY9/EG4QppK1re3N2FgezeQnLDlEz9myNxLL9g/J0a3e/SlTNx76PdMLSDtOWumS1mXKkUbiCliK38+XX57fSEtyRV/747BVAh38d6SrnOfYfk/cPW/af8NQW24tsjYtmvEWPj0HSmzkUvFm5VbH8jI+cjx1vFztVnJktBNSy7QJffPKjy71STxJP0asdYg1r0vwl+LMa1fti4wqrQ7PmgDbSmngG0WxQTGSTJ6CU/XBI+LwUivsFXHwC42Aos+ipfVCcb0oKtQ25WhE3zENjG1dVOxJH9uZIkKHkvgkjMjO1HGnA1zbOvq+yUpfmvpVhrRHoGU2VWRnLgvJPonqNJxymEQMCXTi24QLIyTKDPwkiNgco+LZbE5UQbPwqBr9a+fqs1cPG+KYEsozJSSaLgJSvrXtHGilPsiHNibDctPfQ6qkNjqFQmEo/AILpv47rFHwXbpCvkGDFH8zxyz/hfHgw+FX2vAO/YW8MmnrFXYV29Zc8cpts+vbrXOhO0LkKU1x9q0oV3nkZoDcejc9wpbxJLyBmCKBIyjtSK48rwEgjwKFFN/xaVl89VeDJGpqXjYPKmiiJJjgs9sOEnvwafu1jjxFah5Z9A19r2OUBMZm+evgV6WgJE9nJjNlNIUhgIlt0c76UErvq5LCUE2dEyos8rXTee8UmqL6EhQF/wV8rqKgOdqoCOsqYBf9g7f/vML0ILCP8590dYDosSoz/TZjjss05i7lFL5Pmyi77bafnY/dr05gkOsrYeo3lSKqeNRGgurUpuC8rgVmmSvC8OgTZxHJY0KwttkkTfWb9yuobZ8yxMb2sUOO8rQUZeGn5erR6ab0cfv69Im4wUsjvaTsw4Z91vbcunltFkeikvPvyDmkRZ9qI6S07u/rg9GmO8r6B/whc2iVccq9x16liHNb6XjYFSCXNq3IzQ+OEWPWfhr7AOif1MYOm2TPmK8m+aw1q43WgpcwaeHUD9igyLa/Qw1+uWz72X7opo/FH1QVHWHCbYMqLFdXSqkbiAs4+8rz/sagsseVN8nOZ2n36OrqFWAd6JHjPS0MGXcZQ8rjgMx1vfwjwx7wPtPH67RJJtv6xa8+ossgWWSJQqRNyTxi/ZJeEAyKL4CJV5a0GbzyKQf7XmHDazaPG98p6XGYgBRO4c6d4JObutnAepP/6AojA3jqMODEpPKS7ZEggu++ek9Q7gtBCc8ZP//rXx7+5f/9nw//43/89PDXn94lMPeRlXIua3vB46zvWC33ksDWE4GLlwS5eMaV1XK/YuBnAnHq4ZFCVh69eUVQgyDcE48SvuYLl4+UvxqQw57PzCNfXQ1nQDCBOAImBOI+v+QxQ77G+tmg3ATmDM59IYDRR5Qb2DGw4mOkWSVHbjmBOey3C9I3BLL8p4ZBthes6GNpHv5j9d7nd4D4ImaCcwQFCWJ9ygcmHBvSG2yxz5CEHh+ddEZ0ZZXnJb8c++iL/LEpc7Bexuf2FWhy+sNJmwBRpWiRODBsCeg4aQ8s8YkwCyvN3qt6bnFMSPOYR1Z5zNGvbyAn7cQux7OBok8Edj68Y6Wi0WWPAdoQGnYbsRBiazx+IECue3YxPINMRJIk4oLHBudFU1gXFzh+m7YlB5fmRNz0F2XbLcZgYyTjHwOn2m9ws2MfC6MHv6PJAJwK4w/yWKM/MDzvxjOYlsAvY87gIQ2zrQbMPjPeXen25g0fFPErv5TtD7+Eav7o11ZZcagzPvKxDs1wHvBxXF34lKDZy4cfvv9e6rEfX6LfecDHs22vj1L3EVp0OuYQZPulMxY12jJu3vByxU+clN8R4HZVozpst4G8T4xD5fnY7SuOi28fZdVJdR1MFExTUJnuNUWhjuV3/PcAeo06kwLsiCZ9riHxNnmDcNQFuXPECHeKGUGh9z9zA5AUtbYcug45SzqhshVhvRuUR1q8oizrCJMyD1wg5y5yQl/Y0j3HE1rkelBEqkSRXt5v99LVhpNsYQMfplwEz8EhTx85PWnoBaFQ5zIQteReOAemz+QZWMrWu1GIHamHY/mWJhqhYeAxaqPLgz/ylSnciWv5DqPb/NPMQYw9R+2PCmPnhaz9cCdY3097D9K0jVpwB/QoKCdSRtT270HwdxYyecuD3HR/ilsS3LJ0p+IqF7Xmrtoxa6v/sPwY+2OPguOLiwFLs0rXdutXXOBnE5f82fzK9yzBBXjVt+Dlfw4njfCl2fry3ufS/pacK+1zNAfMbrz47OD7puOYxJ+jkyF2kB3MLTiCeqLafOHMh8riL/Mex3zbElERlBsM5TpHMm9QJJFnPrayWw2NuJGZf4KsMeRHW+VaWwOnzjx8BvKq5xuaKFf335lkuDBFbg+asf7sa3H2g7npcP/Bb6H2hWB3OfeD4+R4uARcqAOixN9zfTyqVtIzeaSccOTp4tracv67Fm3AvbIeGpmcYu2ujBvPjdj4lYtsadRdWeUJPbsbm6C7T/KMuqDWZ1r6W2l5ok+i6LY/8bmM2hzmhRXghSsU2DkNOehLHZbhW8j2nxK1bbeQxUhgow1xdcIBqRRvYMRpb2xfMsEDp/hNuunj6L4jUfwaanGFp7w74bRaG0x39GGJ08R57TT0ycPRZgUts9c+IZ226FETeWycHEGRBTZBOfLQKTe2VE4do+PWQfK7jR3QWnZcKo9a6gCKSB2c/8E/8ClQbz5cUTFEI+fE70BNGzRFCnZt07WuXu0dGHNZeU5ZaelUd/xsLrhzaESs2lzHqs8RmjGhDfFT9ay+GlYab9wvTeTGAr/VSSFzp4jINFc5DOZQ0gwL6+vF1c/pu9DJIi1Spq7rvYn6wkW9R5ha7LPog86e1XaDEn5QQjh/wKHPzQErJBDmDUnMHZu5/0iKqG2Y8theqh99/aAE8lDnY2oNCKqTe4E4LN6HgBvlkdePSFDRCPR6reMtWm5CXTFg+0AJ09yudBFisl20Ev1bNR8tYoPXj6HVTn8YqHfkDfywRgbARin3ECjoD/bKv9hxR33Y9wzcfrtJ2qo4U+xr8br/LXlXmm/KEeuObXz6Dc0A9rGz4z4JHgOyNQvf6Ue2eE9xIu7acdgITm/7u6bg73iCD1mpV88hSzWX/r7C5Q39VSayMl7Fqd9+n/ZnXDkmkWdXZ8zDa3/4LjXbnjapT3zGrzIoU3/kJj8HiCunogTZCbAIds7j+OIeKDfd0sMnp2+IekJJgyyOVO6HDAoxRxoAU8ExJpCTZEZ5ahxrPXpsk/Ixtm0IGXTaTMDBoFtsNGiR5oCDNv0KynPfI3SPeV8ZtrIg5yVBMlfWEpZIYE7cIx9tePHODzewygeZP3P8/gLvf/sv/+3h//kv//LwP//1r7zU/gsL48DzddWvBBqfwL9kmdkjX0j9SsDrK7nv1Yw+Jqg3BOG+f/2ZF9u/zMcd3v5gAATfsJroK+/g+sgjhi9YffTy1duHxzd85IH85RNlcgN0LwhIUKHtBr0abHOCyBiwm6ZvcQA0cSBAZxFtgTV9RkG/5jHDWT2Gra6Ge5zApL70Hw9wdf52Ys8I0O34Hd+6EsuAJp0RzGde0u9XZw3AGlCxYc6tBuz6VVofNzU449zcedIxFdvtw/SR/VT5gKBzbuy1e8bUhUa6rAxjTBobNMDqaixd4OOqBhbfEYh7fOxHHz74KDGBUqbXXI8jPXZQa+7Yj3yb5PjSuBiRMRhbHN+xv/OeMLfKajmBNFmVMemg0/8k/acPcrwJGDkZ2+ByvxD+jltjFZmfsESw9uWRVWgj0SAyOM5eyIIHec5U0rnCzPfC+e42TiTA4aCtmu01TFYXEuz1Qw9yPfpCQ+T6vrm8Wy5BOccQY4Kg3AeCz/L2UeG3vDuOYBrHy7bXPsGTmRfM+8443oXohzfwXWx3tRzjJudHZSHdVXdvCH577LHetMcw9n32IxzY8J6+9Mutb9/68Qg//mBDLqlqB4rQeCo5ZZ0SkM3wZGvDi0wH0iJh4YFyqOVoY9IZU5PM38DUu/RSrx6Ywx86eNTWJFV5ImfLyFuZ2jtaKi/2t70dcCuqPMfkOWCzlbCgco+lqchbLRYWL8SBEBnNMkBtgVR6qkgoxweSOyjSyvD04PKCzl//5sAvYeHuqe8mYdt35bG8NA2i5ShX6Nhnpg+0R5N6Q6Wd5XWgK3cP3g3Erd7kjoBMTPBFBrzKPcrKCIjdUVjAb+Tao88qZ4nWb8lVcJ+egd2DlOmkGWPlP8RQSBm9WxT/O0nyv7VF92LaX/X7Pe4/o649HQf1/b3fbnz/72Rg3Y//zwETm67qDpwGDt3adqVLGZpcTNFJku/xXvpoC1nbbvGEpTROuMr/u/ob/hnFbUfkXSSo5NBxo56Kc93MHTlIHbeSbz8N/cC0fUSNrtJB9cdpHQPltlVZ56ah2O1FC1sQPe/HY6vXluV+CBJPYtJ5fVCiPVZu7Yo3FFlyuZJmKk9ZnHTMJC7Y9ryeeriGN4TinPMZF7ElJ+5oAK2UJrFQVciCIbPt0bMsko9v1i/H+BtZV7kHaPSHFXvkUSTn8ZzAIyOAGi9dh3LtStmdji0iorX5oFunH0pbONhsYwZMLYyOaWvHezwQu64itn25dgWhRXGUvkF4aodZFEawcI1LC4K3gZOCdCesPo4gIW1QcBZbr7/aj2GGk5/yQ3+RDWdtCHNsiJqqgl4CUoS3eN17thO3dJuH5hmexSdf2duurYNMUMV6Nnc65WzL4Qfbtc7gqIlKyIVlk9WysOtYCh49wDhN5+oiNMKrRsajXSmzS3ujc3gGdshGVgPDw4HQnN+jn528KmopeXeFiT/S2hEZw0NZm62d/Vk7Awvz0N7QAFt5o8BjsofBIsp3U3Pc8tvxfJXh3CSH9B4rey0rLHAQaSs4abxJyv+MB29dePjC4I56iCvj2rtDrLLKi19ggC23CuSyOsXap17062pvUexUbfFm1ENOHV4RqzvSqKcPqXG7AE64pdLCAmzlgVORMIQ1mKeK5ZS7tGqX13HjB4Wy6kHJ8Gmf+IYiKI7WLRncUJKdJH+pm88VP1CdyLiPPe7q61JRjeHCbYltZ4teqoFI8G3K2IjG4vRd+Kbht1zIH/2iU2R/Ld9ruNqwuIWNCsDautjJp340a7TdUq11y2xd+0tV3sXdcqYGoZ6PD3CbfAMRGpL4PwKtA0Vo7+2snrJDH4Vhy67Y8lRcCY72X0SIkcZ7GvlCGWB2apZi9inGlgOIM7XNAEgR0GOfXI/CPAgts2m27XJcet3nzX0UJkN/aHvHayDgtau4CAJ05QtEcsPo/YEvczcAk0chR5/Hl3r8Z5mPVTputQ1CbsC5wc9mUKGmaqPoHsQxIuUcxxOE0GexmUCMdvsTr11fCfxkLkHfJ6JkH80RHl+i2Ac3fau8ccUXROi+cNP/mYikq75Y6IUkAgwEC18QzHn8SmDuiUdQsdFHVT/9QqCH7S//1//98Nf/+t8ffv35fWaLLMDiow/KjUOxIz5mbnB8vMQ/b1gp95qnAn/80yMfdnh8+NOfXz98z/bmR4JwrJR78/YHPirxAx9O/dPDI/kLPuLwlS+vEp0jJ2DihxsIzLmqKY8oIlfZzmYvfQT3BSve8EUmQVoJKn5L4AXf5Hxko3Pi0w+OEf1WkLEYYUr8+oJHV5/Y5p+gTwQCPRc4djKmpGTCTZ+jc1Q9fCBw+ZHVgA+srvNDE75XTpwfhcCjWCqtPUz/0Y62xfbYmxlJ/ScHenpfDSUCwpF+VhZ2059eK2i8wTi3zMmMv8hhpyvsg88+NknFR1gdK28J6DRgyhigTS6icWVWjvuMzV5PwN2k79IK1cVJ9a1YGxcz2irt2evo47gWpu2zJfhom7wvUJ9tB5eAlccH9NrpP31Gbe2Y/QbyVO2xZZL3Be3QuzmOA7bPXQxE23k01Y8lKM8j+S1jrUE3BuRXHmWl898RQH71isd/CYz5oYVXrFzzi70G3PyiqkfcawbwWz8XTPkjx4MClWcQ1vnAsWXw8Im+jfm2HSr7VxtdbWlbDRT6NVZjJCbL+VAJuA88/u0HP+SX1r75RCDwPcep9N9/9z0r9H5IAI/D9Ta5iNCkUk/yGeAC9BbQCA3WGsrtiExwIQhMnhI6JVmEj1+HqHwDj8SWdYI0ppRVRMpBOGU1CK1LtKVyzf1vRepDK2+pV07pC7/dS1ErbuHWoqFKD32BA1PfSdNy66eNIajzzuJBui0CNbAehPLvjzKDwMThlvJRD7x0wdMPqQ38lufEye9gUuKxUdzalpTVZEl+edYG85EJJjKVG5ryrZ0jBH8hOaiVu5i/Jbf/TouW46a7F2h++PgKPMvbd4clQ2/9wCF8xRx0pwhKJ3Qpl/dKph+u8PjlZL2S/oeWrzap+Npf4u7x/3jj9O7zjggmnVvfXW272nG18XlJpb7SCTn6K+XS7P6eVvjCdjwIi74YOpp3MFIVctIWb70nn07akiv3oLthWujib5C5cPB4cKsAcwVOds01lqQPe/ytbGXepm1CZC4ZrYndkSnQevVEn5On4NnW4tYFNp2yZQaW7cQvnfm1tSnDbO7J2eTe9qSaCjDy6A4J1F4geLEmwqoX2eGUN2KyS9/qR9oR+LJcaMqmnAGqI3TYtTC1R/cpm47iT621P40YEWbtk9onVy5+5FEmwvruu8ELy7n1Kl+mS/2ZYkQBXztiAzw2WXHXZHXt0uaVHTu1Z4nHPuGlkwteBNbd62uVpClg9YF1aaRfbdUZexaq/EkthbP87sHHRwNZ2tGwVWi06RS07S28MrfTLmRaefBd+WP2KS6Gh2+Zh6+20T7gq+twpu0G7tBctrQncuvh+CKKHQsrQ4KzLqKrRITpj9JldUd823rEXnUJoB798nEjcOX1cg40MO3UR6nN2FRPN6lWr9cFSTFf+ktqYwKQPnzuKVqPvYEXJmGpKChvxDU7MJK16xyXswVYzGVfaMYl8hyvx6ouUDaz/Vo/SL0r4epG6YfGZs4g8nhK2YxNmVqnydlthVzduXkbWFhDx/EDLJzmCFKWQQT7x5sY74ldCaM++2T/Ex+d4/an3PiowTagTFnwevMSe6JBqa175eYVd5ojcVkO2tjKNXX6BzuhSIp9aUslGZyTSf/0ahD5W9YGuaiHOnmqgLwL6NWid6OVX5ny61dh0ll1V5reRxTOPsSgwevHEC5nYKUJWQRJO4WhLo8qqyEKQ9O6+4PFwpCpzXSVV4ASTx2B7e4iV1Co2K38W/QqWlmX+oBWT2yMjouw1bmKVokNoJz7tNhQH8WI8fuyLsu2cS0ZFw/ZWrFcZ3uEuHpkneaYXde0NfY5WE0iv08HTOLQeKSgL+O+dqu9Kirx7nJkgnLYgRJpc47l4DKw4yOeBuW4n+aDCDxSZhCA1UifnAS9fti1K9wv+QXSF6yaMqlePUrMcYahUsdIkRPAcki1DdMSG6qZ5B5LaTi5N+9e20hlW/I4ZerSKZBVUoa8wX0hyPCFYJhbvq4MzICWx+xnXjiWrx4bKKAtX4kluX02pkSQ66VBBh6H9LFWH2VNkO4Tj0D+/OvDx//OKrn/+i8Pn3iMlWc8E1SIRbYFX7lazECcqwNf03g+PkowiICQX1z9kffI/dPr/4+5N1GuHEnScw93MplLVffM3Pv+zyUzmcykke6dnu7akvui7/vdHcA5ZFZXdbc0EyQQER6+hccChJ8AsPvMcfnlcnfx5Wp3ds2OOB4XvLj6hGMQhxzOuFceV90d88jqjsdVfaecb7zD4RXHJnWw7up/gjMFzyZ56+zMoiNDc4mA3ajHMfXzucM4ZHGQuaMwNvWpPxwqcKEdfYSRGDnPvuw/O92QB46eDt9sx1Y3Uu6fK9a2p4+RKuoZWc7Dj+C7e9gvaj6hr49JJoBH9wFub+CHjGzXRzLzcXZXETt2cjBJ0ouCJy3s61AecvIjtzWlIO9kw85ZY9P+8647x5KPcdouzp65VscpxAZEdo6pa32pGJrYK7VSXIKPXcfWytN+24DcjHNJCNFJZQjRlbTOqW2IvS23DmokX/8wSh2UQVP+huJDwcIvONoPnLm3h40oyOewbhyn5HVy6fg6xSHteC1HnZppJ6XrzHQH3QV4l9DymCoXKLQGhYP294MP7pRL+9L27owT/wqnmO+Jc/eawkefPN7K2I+DMG1pMeMAOWOTOAaRLU30dq6gs/rYs1/KdbeeH924Y9dl3mtIx5LHI/PJA/LcqefOuw/X13HO+TEJx9peOEFxg0Zh+JPS4Kl60hZY0TRgyswbNAvGSi4qkysFBOWXPdEQWH/JgF8Nve+Yg6DxxEqA+cjEAoorHFEjp4xSaeUTHFkEYRMWHgOwvHkU2ooryn5ZEwlMKM7h2bClJAlOiVX2V8IQacMF1cQcQ2u+Jp90xCBDA30NEOmn3LYjNI7x0Ewnlv+kSZGWZvAqnbywyC3epQPpBd56KoO/odmYPTBOSyh9te9S+aXsvUTQGndoxbN6eyz2MpZV/1p50l8VyaHs+RVgLV9Tv02zFV+mYS1fRRzostV7S2U6uvx+gYdsfmMe/Q5kHep2qLt1+0eEPb65Ef41vvYle9Nvs6W8D+sh/Z7Md/Li/OawMdzwjUyqsZVtrTL0Fsb0u564x5bSF7uqp6jy2Igo6gBiBUgb1ygg5z1pOABltg7fwltliN6jc8Mi1g9+6xJAi60I3gD9t6ySgRVvgZYV/RZnS7MSJhWavVOxeb+wy/Z4K5O/Q3uJGrMonFTRkBY49dbGZEdYFrwgGi91dfrjJtRLYJMVr5Eph2ZbvMLw/ZMTtEjEaQFXsd4nCIJ5+g1lNq35vRgc56jQEqnPMqXBQFBO1imVFfCPCeqqjttQsPSygLfl6rJfUpBSMLUNhoRWqbWvOjRl6t4QMcZINbYgSh0lriN8ilnQhUanQRFzUx6k7akJBmeNR0clgcT/1GDIh+3Q5EIceYMRsq5rw2QVwrKcyeGzUAHQ8hSlzHgNwJuo4ObtrMW3iuDN/5aueK0yLZRPdsH7QmSCv9U165IhTxiFKvhFI45B+krHQkLyX6dGKmjpEnzhdQNfTsXcTaR8+HYLtsG1w4ZXVQEeFHd65qHRcykbhGBLAJ+mKWdBFwCLBMcniejR41MWLhYNkofe8ewKyEJhTVOalrNLoI4PSR2/LpplLGnBitTcYkf5yK75pVVI5x5FctpHsU5LwXEuiFI68KTlWmCZ7Ug+uFEPgHKSNi69zKcKSexZGQx5sfvNBRZ4MnUnna31wiInNm/6ns7ABQ1eSlOecINU05/d4ZG/yCz523krrkXpLFdyeMQS1Q7alLKS37xECz9OlqVcHVkot/7VjmpRfM0bCiKf0RENuiwInEa/NQ6yBc1vMCc+YBDwezAK5HEo8F02qdSUEKP5sLSxyYOxFzJPNMR+Uo7HISqKvRqkU6mPZWtYKTawBoob269F79enlX2P14Y0Y8G8eLGLOhmsfhKlcS1cgVB3e0d6NTJqsU5e/D7slPblwitefplSz4X9w4Ww7hvfvcYWFr5CivONsqzln91qpkwcBC62+11QKhQd5YqcrIYiR3cQXgMK42jRidZ1j/oWWCf/HSjGHjjZanyRRiedJ3EQUea8rMONfTU4t3BKgHvk46nGUyknKRjpQNCF98qOuDNeOKfD6NgXz/GYqeNB55XvmTs+rgP3AI+o8v61u6+7xx/+snvmq6vHN3y0wcnjzD6jHwDaOIRwxiEX/8/uivgDX1u9/ni6+/T5NA65T3x19fozjwh+4AuV1x93R+xeOr64Ql8ccuw083jB/ZmPOmA36515hffVWVdtYTud4DB6QadX4GUk61ROluwmg8zNQO6oS7tAk6+uWjf/YGXsY/06PB/bOecOqledgTjWhJ9SpyOdkjrnVEV9NGjbP7vRsOcTBb4r1A7le/HyzjtwgGTi1bfhzj6dcjqSXvxwAPhxtKZeMJY5R2ikA56ms5xQ1wAVqDRn+MhPGp1TtlfIiJGdMV+7/HyEVcedDqvaoUeLYcMTOrC75somnK1v+mv1kzd+OXQRx/5mKNXtN6ahVAFtYV0I5WuARrrkKWOMzJpbuGraJ7NzT7LmJc7wQ+uqU/NRhmNXcQ5JbeEOxPNz3+fGzjd3gFJWDvXiY7mvXijsRNHDR0hP8ygrj0yzO1J7ulPO8aUtPrBDzZ1qZzxmbb3dfShf6eSp3rXrsGxgnWyX2EN9OSzPqx/UFP553Rfxse/Aw+HmxyHu2BXn48fW58j3JsLjyR2PeOpO6FNXvMvuGseczkHtoguxatFnPaoaoiyop9Nc/QVGurqUBLV1HhstGENr29lc9dy9uOS7ItWlLZUTOXVICxaOsAmZ3KSdqzy4mcD65mDBCzc5euOyX6eRGznBAE8+3cGCrQ6Ewklycyq+23KxN9BUe2hzEcykARJ2OFCn5cZAkTF6BFlLopctMIN1YpFLZctzKWi8xg03uRR98ENTEAdrlUpbNDJc/khnMhDWR27ckRUCMacszJvSmzbhXZ5RJc03QvGwc6/t7KXt10LaC6PTaqBVW7VSkT0Qi4bv4oHfMFbHNHW3dzKHDbTB/z3JlaU9ozQamHV2slF7Q/WV1nqAVdRlhSPNPzostoKxek2IjqMwwNhcvWNTsWrMDHzoUpct0yl4J97Ke6d4H6TcxZL7upb9Cr2qsNZjn4k81rDFkseWz4q1n3oPR9jwciK1C5WcPlu4FWy/A8/ruyG2DsJwKXjKwJ0uOSy2OhSs6KZtjA1jr4LbdhTwH+cT5T1KM9qypVyFpHUoepgOvjRVpi5KSx1TLrxsV3KSTT/JyU7btJAlHNZH4NQpZfIVVlHOyiycquum6E1yeEVu9+nYQlWplxzqpo7UUiGSZMXL4FTnmZJUJNccb/qkJV/IJEKRLJl3w4ylsrekMIReESSK1jTwqKtaVURemcgQEJyQBiHXFnkFDkIxlPI3hdHrNyGDFN2IFzHR0/6pftauwpIXsdWStrMLo+CrO0Erqk8xT0kV9Nmy/B0USfLtMIVtJbuDAABAAElEQVQV/zruPpfoAmhLUxoIrGPMPpR7NAthVTDZUccG8zLaeePQGmuHZigsvUsA6XQ7aTflJi3m3i88hpe0OejwtkdYDF2IrI1w8YpWJkUXccVYnPBq4iXaclyAe4nRIYwWtUfGxOrOcojFhKHq2PLJp/6hJUWs1Jyan7AxiePeRdAy/oMsQYXgBhnZZCpfXW7SjRkRcRYu7aQg2gDETJPYKrpJAEAbljXBCgI37YxNrA/CRnHHOH9zXyqP4TN2lpfBecJ04AWqfmMZR8ac+pHO9MTk5NykY87g7jpludOjZDj5ie3ENosmF62CW1bfZAhTU+ko4p4bEkhlbVI+zj+DM/fmKQLu/ZZLY+/vpZHSO00XkV5/smxufmpTuBERWon80muolB8W2r53p5iX3o6/TNTkkSuu9bFNTQcWuPQeozeFXZ46FnZgtr33jtpP+1s0NQnC9qSgd0Lkqt5BCDY08n4vLP3XwndZN51l1KXqX3US35TtMyFtGbzCVa52NeRrukmMPrSNtFmsiq8dD5Xwfl0Za5l9IWyKArJDmrW8zbnyraLkh8p45CYNzsAGR3m2ic60OLYckzBXtEMwfU8dgWWXC84aB0h+vICfegjXMedjiHlX2CnzEAPoyS92ZueVjhAcLAwAPzAgc/tvHFTWGTnqYx9Ob3EAthxXxPisKGBRz7ayl0vivj8EmhDHOnrXWqvWTkcs3uOoAEMR8wSYCruh6wldePCNnTQs2t2xpU5ogYsBFFLqAB0ePLZ34Wy6v+XRUZwClJ1oD8eMziMcXn4M4VjnkY4v6nlG/uTudvf844+73Vc+4hBz0FuI/c3Gd62dcJzB79NH3rt1qUPjhF1yZzjkLnZfvj/LbrkPOOkuP+CAYwfS4+kXdul9yg45Ledjoj7G98w3WFGGY3ONosJHCIppUdP32fkuLt/Pp6PD+jlXPPD86Ys7vjjyeCC6aQUbI44et1U5qNML/HKpO4/YYcWc4vvxHp+wl7bCDk4pOi39cMKjjyjbJzQh9XS3nUfu621+betOONsMvXHdZJ5XUkLkc/LDDLYH+pfTShrsCL27nHXgZF4By34+Dltx/UqnzrXgqgt6GhyzHnmkV9vw60fdx+p8Y2cndPUlUOpEx7OdtIljQVMoxxnZuvjBCr3NckYCfJTQcsBVmtfINIRZQsYN8IAHh75eehZtxpztYj2xkQ7goq3ycczBDGeo2HRTGts6imFe/XQqTnCMmHV3pg5GnXE65WbHnI65U3atpY19pxvyvc7IxzZ9tY/jADvn4w8+3poddPB5cJeaj6rC4JTHWq8/ftx9oNx3BT488J4+aC95rNV3y7mbzt1w6hnnfWRgO9oxO+aQpX0t99HY8TcIi0O861O2on3MYyMfiS+HH7s8aZOrq6vd9999v7vGQei4F58fHmLtsQcdwOmnDBagg4ZEYCgApwLbWHQoc/mCU9pgzFzGls5uYTCuP9JWcPsXHYAEdcEqqiKvG5+wtxypII8DZuhGTuLhhb5VvuowgKm7qIMj7TYEJ3XbQtf08EApmGgrLdIdU7TW3+RYJ3PHALTswt+Eea1dg9O0DVVhQez8RMAdDGFEuhnWoCqeJT3ciz9tFxlO7Rt5GbI48LwM+F4FcZxU6qMP0gsr/YBC69E6j1zKE8gv9hlVf3dc/W9umDSoE49/Y9qWFs7CZoBsRY0eUidopmGwQRy8Deg3JUcjJ8QKCFg6le1XE6K6p1OIp338s98E13RRjx7qKG/DsDZXC+GAf/8JRosd5BX2SOn2G9kKLLyRTB4Ft3gL7l/VQh5VjwU1DQBsZb8UJcFEWheJotvK3iKWzXqC3Ognzr5+7+iwZfQ3pkuG9VgrsqaGabVt4fYcscG3M9pLtPeR9bbKXp3CiNg8/eRNqA5COXSyDY5zgem3WryhL0TAIdjEhSkLuYQVJ8U5vsbRlzaJXJHE2+gYwpXPMJKHYSQmIQB4+jr8G6WwFD40a4EUTYo+pC1SryQ0pv05uhW/6CavprK4aApkOsXEaQtpwVCn3OiMrb1ZtIhzqgvRjIlAZfR7Awzz6yg3VgZ1y3AsQSUn6WZummSqa5y/kELYBZ01Ci/iqV9gDd/ChC+hZSun6AF8Exkq8Co4l2yyFliGsoMi62lrUzG4xMMfBmX55iOBIQav5OF56jio8pXdwAfffK5ZAGKqKXgnDi5w9Zbv8DKfxSyxwf5id4nsEK3ar/p0eVsh3clT04U3+Vgp8CqTaRy7gwegeILb/dy4FtyWoEkLtV8UX6UQ5J/FDmkWDeOc8YZdxKge2pYdRqbnmFqOAOJFgPTeK6ztbHtVsXcOyi+7iYMa4S4njwRhm34y4MPYds0OABKj2cJDZIFLqH6QvgBM0+ZHicYxig7NQPnVngWY8rAj02SLztXHlMHdH4UupbBsrT9NWx9YRYbUGwaLTrZLEBo37a+tXEN4bSh7hS9NUAsgFVeuLN13UCGknMT1T33EK/ngRugG1vpUJJbB3URysGOZV75tDzcq42OBCeConUtS6T1qKak+hePZ+lti/3BppuNoYjnkkVjiqovrA2ssP9PG/AGIHYm1c+CprKnCDmaX6QgVL4s8+GVXQxQpOVIUl4rHTnNf2+qDEknRoaUWZZQxWZwKSC1F7xCttKMHsH2ZZYPBDVkQrO1I6lToByqFdrHFp9XhHTlFqFmCDSypjHmt2rYDnEei9/C8zmkbaQzqbJqWWuxMlrQoaQ+xaNNgBUdA6R8gp6N4i+l/IoWw6cWTl2AkWaP8IAUgbYYtUkpcZrH/iZ0NYJnHXCTnMT94VSmcnINcALOoLhiyWXjrlDE4/9XCmN1iOvh8FxV9W2eelcoHlvKoWtcfkUcs5F30+xihY8l6pD/Z2DpUcJDo7FOeC/pjnFjumLnBofOS+7iqpxWxZ7/2I49x6JF3t1WxdjzXGJHCzRRH7tJ75p1v7O7yq41X2OwUB6JfeDxHl3I24TygcU/4Oufz/Q3H192HMx4jxarjmNORo1PuCF7uFNvxhdI4J3HWPXDcuqMHXfBzRJe4majeBQ7Gs3O/cHmy+4Iz7oqPOny8dpfcxe7zd5e7j1+AAb/ACemHJp6pSB7rRzdN5URoZMi4xiFoP0wbYbPsOCrLgY8FtWme0QU/c47eMZwwOEyy68leoVNEfrY7CdPVV23fSp/yLjh3P9nxHNNIoizWBz+Kpb/7WGr0k4kOFhuC+zB3ycnLMVFzsHJAsr2VzREEHVUcNBJZnS7uAGS+7Ilg6imOae89ZoxNX836OsaS6SboHUWaj9w63vzwg4+q6kM5YVeX/OSLpdll5VdHcTKidO3cU0v0tFMSco9qm6S2o4OFZT1x6qkex1S1XZxs1YjRee5zHUOOPfP54Soy6Jc+YyofbCbb2Ns6c2znFj9cMXbILj/wqy1p16Z1vPnevAt3yDkuw6c+lmA/ffGLLuwa9d7Fx3gv+KCD75c75n2FvEiQduCJbMbD0fF9xoFfZ/XRUseLLZg54RGH3PFD6qt9dZJdhYcOsqpfjXucvKmbekRk6Ws/RF8fRdVR6C47D/uTNrz3oyFPN+y6hMY+Dq4/SNrn/ULsOc+DX7FT7suXL/Q73mMYBy1tmY4WU9ZJz2PdcMpJ9k4OOds/MrlqNyXnwoCWuYzGSyp+ihKrcLb1mks7KU1iJrmkTA+skYiKS8HnhjQawM+/OCXEiw7yMFASdpyKAR0BzQIsDAdwFKnsknaQpqoNLzQlEUYGmeQBbHk6WgrTmGDrRoEQCiFEQuJmGIw6BWE52Vmn80cp8kNdcMqVNPUS37+mq6qbd1DS+YBnoDpY8we820q+9B2wLJvDLuvhn5MCnZNfGIoHsZNsJtriltpyitzWSftYaljqsknX4r3bq/G00VRptWFYFFw7xMDFNyZQrqYArXiaxgEGrmF0CAYw239gacO+KWjkRGKkPRFWNyOAUx+Lo0DjibmGKimIlgsPL6o9K5aOQ0/cydIVrVI/22xwincsObjFNQWpB/ClPpRVm8tBAs/ETdtExZRz0TdmcEgvDeCkQh20zwITaa3xCgfa9pZ5cTTVIbxXugEv8cK/IVvUfZELyUaNwMoGK+Gqm7CCFywjp+teNkgb00ZRcyQk46lqYx8zLGDS4YruwqYNMIRoCWtqIOLltqTLpS0Zxa2EFAxIbqLoy9ywZWcCxZkzmV9ygYNL/VJcM2lNzgBpt/RXL5TokwWckp2nvC609EmZLf0pEYfIe6F0W3k4aLjW5v7IuQ2E2IMLkvhThSymu0wZ5gvXWheNvJ1lzC9jEWDhB51SQ2mUVrEwUBJJk93GKDNml1YZCcYlJGrKQrthxMx55sXf9l35jv0zRTo5GuQV5dELUGTU9FoZ0cQhrMkwG3BKwu29zhRCeVddlOGh+OhhO5i23OY1bwCWkzxFNvYeVvBIFqcARCbKtmMzQUlHGBnzkk8oklAKKuoiUlwxhwK9zDd68GYcojV/lqjBRiHJGx5w8n1CqaIoDKFSWv9lzmzUkROMVj51SppTKzVZ6U0nb9z5BbH5Gkk6ITw7Yzo8mknM32mjpc7yBuBh7e02Do0aRGucthGe6xfUMS7Sy8gWIG/VJixg6r2a71JR/voRhTTHit+80r9AjGMudpRrtcjEWia8Oc99YK4D8uBIXRqnBkJRxIY0jn9Fr8LFS4Dl6hgYcelLVhCHQRFTQ2FJx1gpzsm2tv87tDMOKR+a2HBQu3zKHPdJc1JOhtAULsIyfJjrmJ+ACa76djoCRwB1k16bDF7XUUh2x8FEFOexGtvYoEgCly700pk0T0lZMJnoqa2st+/IzKIVptY19zymBUPtPZrzhTqramwMXk0XLDRIS6kusRVZUDmEl03MCzH2Xi/aU+zPivkLDSeE5g6RxrBtHZjFl9py350nZRLDBzbqZl19r5F3lWpVPy6yU8kFrcbkmuLuR9mJESWIJeUcnu4YylcmtRmOFxdoykvdqbT3Wy7G3eWi48TjTAPlfVUuDuHloQgFcGGrezTtA0/oRryLVBd3vpQd6bFfbNuLMRduLtjlqTVyX4wsqyKPxBTW/GS9PJSZ0tEg9K6h1Mq2sr+UEg2Jwt4LACdtneXlA5ile/WZOEMktb6FSqTN5QlnFQp3cvDxsUgLxfePVuKsdLWoOqe+Cw1ltrMdi9hdiBcuRkNqX8G5Jl/tb72hO0u5L2fXtiyIEanD44jFqzipkvpRdmqbESvDpy/DFy46OPI4IXx10Lg7xcf2nh4e+0uV6IIzRSebtnbh+8TjqHknHItpd7doO9vTRXbaAJWeefG6O3cA4eRAMe0ThWwn+y37u3Q+iIPsPBbHLhvp64g6MIK/ayQO78GfqZsviUdg6mCfDT71g1X6jDt0XnzHGzKy84dH3VQhbYBM+69ZHT2vLO6PbtkBh5NBx+DJE4+KYut6dBEs/vMyfL8MicPj6O5ud8bYuDj+uLt4RAcdGJk7fOSOAx2PkP30cLP7BZofb77u/nz3y+5HxuEdamuCM5TxYxg6L85N+8VV3if3+QPx1Ss750jzsYdPHO6eu8Bxd6LjwjYiuDPv+OUXnDe0gzeP2rYPx311N3dD6ZAF391cqRXjDPwXHjV9xfE0j55iKXwtfiTCNrb/0sdgY6B2sW8MQbqcSvQjedK45t2thyUZO/ZTCe2dHLY9sXNg+rWj3HVbujPtDt2Jc4ITAW0lXYuNTPuIDmCdY/Zb288dURoxjnIgKddxS13tn/VBB/iQdhw/ucMuv0xYEyTYV5MyreNYntbRx2qRYOckrfMtgTrYr/IhCmDllKu+aFtShTS/1wtVrL4oI3QGpj1lWTzFt64C4CtjbVMIpMmjc+xPw5WjU1Y+aqtTSie3swl48Kg6258so++qEPzqVRLawHbEBuqFo8prXGwEPCzoB0c6uhnvoc24YLzD5Qxe6pH7euYIzX56eY5zjvcY0qqPGsvdpemX2KevM2d8IfgCXaySzsV7xosW11/ko6e2T4IIGOyCx0t1Hmp/+5I40Z/07PpXhvOLdc+PBVTTMe6Xep/QGUtTh9qBd6ezkPTHT594hPU6j7CGVqF2auplLy8l+gw5LFAIVnbWJM1GycY1T7Lwipd0XpwkSKOAU5XtSiZHsXEuhpbKr86LLDtroPJreZI1rjD/CqfKBxY0B38HG9jDECqJ9kJxEjyDJsXSAFxoV5bwKU2KTWnhqBgUNRsVwsaCyE1JqHMhbFIJi7Y68cI39q5c+JiXN2dbpgZKQewwhir1bLmDttOhCNUCqQFnuXA6TuPrjKsLDAPbW4C+2AQntwTgZ7AqQwmlj5UwndpYXplVz+h/aFPs1u0TyqQhLIOE294JHmtRtV3yK7DKFY9Nph1GmbJS66CYlp1t7yMocDKb8vSvkQHckGiju8YQVueJ0RE9ImexCTDT0DYrkGvcWPE8yuGkZADhtSeqZLXh6NHlRgblzrgKoYhbXHC2WWXXL4QFHVuEV7eVfSw3NZ23zDC4EweYylSd3sAjIhKb1nQIQjqn6dOTr3jVusrXvOXhgn6p/6Y9Nslm1/LSd1fpoQsf2+UdW1C28CIhl+B15zJd816LWaLRMxRAS0eog1HazNwoSPlG9gFK2dqftlcOWftMOeTACzZAyvzpIxxl6MU0Fz742v/TbuJZCH2xbxWECZUEDt0nQy9D+UCQrmha2OYISeMIV828UD2VADW41rnKzJqO7cTvPFH4Fn5yKTPVVd/w8uJZODlHRuW7WRfaMgqsFcRUuKCSiIMLuDMfp6onUcxU7IIvaTStRJUECbsbjzKWc2SeKKzoof5Krl7TBSlRCf77sEQW6ipbm1FALUxIq6O8gKU+lpvt2PKZMvLKB3EnDE63i0YNaHCmfPCNp8z0lAMbeQOyuBC6jhSkrOlNK23skt4QPYRMkLG5HgsKCZMqj7YU15hjpHmTPKRy7npVVHVLv4dP9b5CTl8StmWftNxc2DbeyrwhlIrX8ESdnnYqnvu8Y5EQoVPoPcFy7B/upa/yywbG3gB6iFC0KZe0gAs/5Yum7lnMmG/+Vfuyq7osMuDhzTT/K4yUfOrAxuJ4KJ8b3uyO6jbKdXX4hUI6Z0DP/lWeKDlvZAWqukk1IWqdrX/RpECivSBmBdvZNs4jiSS4Bw6zaneT8Ek1S0LhNz0g8QZ3TQzzsCpNwkO4CXTFTmPn8I9dqg4pj2TyoFtHF3c65bxHCgeEqkXKSJSdCn/4B3PDt/o09QF/6pFxD0PrLdzh4vxguW1ZfaCuROoLVqqpLtPULI2oixqok9qpZ+kXijCWso5g8cNQVgRTD0qtmzzrsgA/MkVavOp6QnuhoAsSSIthS1ZhrxW+jNsFTn0NkWzq40vb676jFIEn+M63Lpgu2fFwxULJhTLLm3KcZEHkfRbOARaG7oA5YiHswu2cMh1zr3y+8oRHzdh8kSMqRWlHB/jQ2ohZaInDzh/r+PXmYXfPgjGvz0Hf2h2i3j4yhQZL5b1fFg821hseaSzw8r4wjcp1KLatVb/Wb7ulOVN/MVhqgjxB+6GLE3xinVRYSFuB4m6oGFjjUd+sLdRhA/YOwSehjplXTnjf1imF2ZkmB3SpH9uhz1hvXaKd/UU5aEQ93GQRhzPydaBp3w86oVAm8wWLUJ1FcCUo8ziOu7yvDD4+gfMAbiylaOjtG77E/xiHgscp7eYXTY9dpIcTu4DQl40tPM6JDXgfk84SzrQxjjUWufYF3+N0brk84eNjqS+0z+kJe8Zw8ChIHHe+2d+eH1CIHz/T/33klB1uaRzqqZ2d59z5FIcg6TgAqKu74VJXYOXIkXW1u/02DjdZYAEwdxeIwaeFoxAHDs4wB8sZOhzxhcZHHAJ6E87ZFZR1gm2vXJ2K1MkemEU+j6W+3NzSh9EXJ9mjzkF3viHEXTw6LBwjjzfszNGJB0/fn/b8/BOPlNJ62jojkTHk7iMB8H/hgw+3P9/v/vLzze7fbn7Z8cmH3QOmukQ/H1u98H1qOD+Pj9CROl2ePDP2+HokDroPly88IojTjudeT5kjXG/6FK3jWmenfRS3KVJ5jNUdiY4dY/Jokf5hT7GNXWMc40AJDlZzXng94outx7zAny+3PvtuMPpA3DFUWidG2kgjw81/EMwk+GO2bVOPEGMb8jqDX+ibmY8kSZuZp+08pz2dyKgDdXE+qHkZCucf24PYhq35GVpp6K+2lw5MQ5zNyHL3U0IGaoiwO+MI2+bjDdTDMeX9jAF1Is82Lf4Vm7a/qbdrcwYV5dKAKD9kgZH6qrd92z5jP9NmGJg+RZ0ykMFDz8hMVeRFoZXmyL2Vcx20giDlZP8pHdTDoE4nbqtULjAfw40zkrR/qQzygg8s+M0HjcI/ejPOUlf4+aMiotEBkQh29NuGjn1HgnOPBc7f6uMYutBBJkPr5qFo8Gw7nWA68E94v5zvdJNfHJrg6wg/dU6wTyFQm9infAzYMlkach0DfsF4Ey/vpiOu98BJSx3J1w8Cxf8J2/uhB/nlXgxmXjN00DGYsiPOfnWOc/Djx8845j5ml9/cc6F82vTNo6z5dRSlrEhqamPwn44Aw7QjxA2MIWwAuw3agEqn5q/+iVMmL2k82xlybpjwOUhqXMsjY4Wnk1EcXDtcQsVy28uHtkFEkdY00X+wFxkKRX9xm3bhmHwM0Ho38V5U5Suo8p7nKMOl2zZ0sMWojr9iV6eugUD5KCOlAy5x4yQnfGi47DmwNvCkqXjBHbByYPCCEw9v4688GLwMcvEz+UQmafCDY8zfNuzntiX/qLR9bA3VjiU1C+1t4Yr2JjXtOwWS/U26H/Sx4ad9Vhn76cHZj5U+WkzcsIM65WLS2MHkZN3/lnBIVX3igBN1nPpMuXVLOgqs+GudsWf6V5UFro7bgZeiAwYrq3dShbvI3mCk5DeyihrLWNsw2SS39RA8+Yk3qEvy18qqbcNpwV8TKj7BdFVEfl5cMqdu+wbFK0WlNLXXJOe49Bormek2sx58etyshCUw+e6fpJXpRY5oEbJNR7B6URw7Dt5hLDkw75EXuzRO8qYnBHEyBzFlI8d6pW7QGh8GWYr7zdBlsdHSN607FFY6C6+y4NJ3Ac8iR7RlN0KEoAXAOOeSF8MQLSs1oPc0XsqCGl4x7LCwMhyjauy2VLzgaW2neW4mtsFhJmTsMTxW3Zi5rXj4LUzXtoJA6NJ2zTx8JDvgb3HZDPtFFRAQPiLCq3mkuG0kPAGGwlOfVjqywAuOFar/JpioOChbXYumyrxOKb9J2yDglwLhF0zzgOvKTzJM5IVsZeZkPDInPYzIz1/jLLgKr1opotLWb8Nr0rmBS1ndzBVcPVY5YcEpuoFQ+jU0eFrQo3B6EiAHD+aSKhDfm2GXQ8UjOsKs+A1MHsOn9Wjdl7rIalud8PB+AmuaprjuF4pX9WfLyVOWAzx8ARUEGFR3YAWpxUfDa+EjTiF5XtJkFjax/8ov/WHDeJOMFOs7fFpswZ3HuoNU1DZuJPUfme6sYr2QfOppQVYOwEhHBrF8LIpJW0/rFeMAt051tj3ENNuxaZJxBkwRZZnyKQobMy4OqKRzmDObRP65qEt/E4ajxiCO/cLzHOp4FKdcw8HJYgm6Gl/NGxkusty95SLK3U1u/hA7FZYndXCu9F7lDOeGzovkXWuxgNKG0dDFDIvyM3LHOlHg+8pWimd2E8E4OxUu2Q1x/eEqi6mz07vd8f3d7o57VZ0Nvr8oh9ZA3wv6+SULrQv5oIdl58yXF+4AIp3FkA3l+62Qmy8tUp+zywvelXW5+/krDou7H3Fm+fXKi9355Uf0PcfBw2IPvAecK1+//siCjccHqZ/20Tq8Coshh9Vx7r26UwTr5DE2HCbW0xPkdSKOUyPmYvVEjIlSjhVAha/33zSIbVKP/FpOCTZ5xfnhIvCIXVFUE1rgxN6ta1gX5Wpw7mN9KHbMI4I0K32ascciUhvnUTJipZ1AoyMpXQh51kmnlB8FtGUQBRYfB0DHD9Ttkscbj93VhdPIl5vbF6TRkQAljik+EECFlPmIzneU+F3TOOcyVyiEtQg8dCjpbHt1B5JbaOCRnXX0ER0dcWR4vVNXKqaT3ndQea8huBwWkGVtA0/6us5h7RmHho+9aRvk8iAotrT+FOq80tFAvUWu+VidcCOxdc8fu7SNtvTjD4gnKLec1vbl7FjD8fvszkzgF+qmMGQdP9BOtzw2iiPOl8s/w+Dp7mb3eHuTXX2vGFOnjyMtTkX6E548qOGrk5F3xt3f4nDTakwwT+A/a2u0yHu3ohB4dzqIGCvoo2Nu9/hLHBjaRhNoqxc8G4/wsO/cfr3f/fzzw+6XX+53t7eu9Xxslfby3Vv0cR25jzpJacO40zCAX2U9sYNglxccdk+Mna84OV9wfOtw8/1vTzjHH3CG6EjNe9S8l/XxQo5jPgDhWPMapOMjB7rFiQJNScIxx3g78guup1c0HbT+WEUfyfVF66NCmgEetr8h10bbgvZyaiMCKSf0pQ/bxmTFs3/KRDvGiYud47AKCWUwRURgOlskdI7xLw4bUKxb5m3g4ScZ/TSPMjtQmt6x6i5Km8SxVl90RQf6RhxDVoYgnuoaL4G0pXnnHbLpIdSNM3B3pzreDJkLtIljWoMoR11JDl/nkee5mCnHcu8NSGuTjF1w7P9ytZ6Rowxt5jUFuHWO2KGL+lXuDkLnI+VaLZ1rOs4dznINPTx05DmnOP9nftEhprz0ansr9YQ+5TqI+bu/f9zdw1+H/yWOtbPrM+Yf5mUddPw9I8QfUB50JsPijH6sAy7vJaQzaPsL3h2nI87dtn7w4ZwfepSbfpi2qzprdHfBndEnozQaJYBru9lPbecz5nidre5WfLIPobRrN+U6t9h37m/udzc41u/YnXrBx1A+f/7D7oz44pIPpai74xG+LQB5Xk/3pNLZ0EiDZHY33pRbAQoKtDASR6gVkqAE2NBvwzTLfom4abLmmRvHpN/HD25LWtILrXqUDlimsdBqYAtkA0uVqoMWpTxE1MgkusqJmzWlCUGbDHHqfYAjnzDZ4G2TW1uZXvJNN/nFUdZygmuLZTBJl9Zb6Be6LX74S1M6hccG5pS1wkqXyS86B3/J/edMpO29uP+Dw2HbHrKnzbRX9bcVObC9saH91/J9NisP6ZyUDvv5gk//XLjIsoN0hm2/76K9aPAGuMWXr+UeA1/S76g/OMPLeMHfAn9jOjVbKvc+L/n/3vCenlseVa7gjfBG+Gu0Wz5/T7rmH+chbgm9mNqvUCePZBCXbXSe0zYWGDbqmpRH9E0MbXjURXXKjHPxdqrkDi7DxgtvX9DlWbgVm1ls0GWDExWA5aptTJDWFoqK4jdM+BIyTdcNSCcLcUGQTxPYH4GbX2DLBA38oDtopyw8Q8RJNqadGsySz/pUWAxsfxdYfV7aRq1i0JQRuuYVuwKvICODhRXeaZ4p2ovTl0EuSvl0yj4enYhUehGxpnMzBbrlWw7ylDy2iuLgWKFVveggThjHztKMkBRvbA2WPAvcfAsm05CrBQiqHPuLPQRNt0TCIVK1PZkAokLrUWUNa90tKnlys2xokhVYIbI1ThIDrVgGh7IpCWrgpJtUy04oWfv8hv1e7I2paM0rzMYYIfcGtHGsQ6GuNC1z5C1x4z27YCHtosp2LR2bZ0rU2UKi8ErCTMLIrj4PWnRRnzrSLhD7VyO0cYYBsfUbPtFD2sBLVvQKvyKqsqYT1GZdrVt4c66xXm09Y95mW+FF2dICX2nBc1LpMP1F2Cqv7FUoK9R8dG/6LMAtRlAWYkFINvX3F3dtoQ3C3cz0LwzproDh7g28wcVQdjMkQynEOgAszW6eKEzOxaY2lAG3qhnl8rTNCzkLxZRTuiycrGiXJ5IVlcrizTEG/7IpaflTLl7Ujuwhd/FJOTXQSeGiV7yaSrpWRKzPKbCnkEG2NfZa4qLW+qu8fUr40QuLF94F5O4obZtFfHB4PO7jpyyifLH5PY/xuTMqDiQcTMc4DfT0ZFfVMYswdqy4SD1Hhru43KlkW+g4+sDi7AMLqCMeN3x5vPGbkLsrFoSXLIhczKpMFpLgnLO7wvcQHWU3xenuCw7AL0cfWXDh3PvwZff9H/6Zx4++D84tjpY//elPLAJvcV7cxUl3w3u9bni/1y35e3Y0PTywIMUpQ1VTX7wMJLAihzvq8qgwjW2VNbXWsfzJxwClwH4uWqswlsS5QuNTx5ThqNHctkKucZVMu2j/I/SOfRFwjBMR91z+dKK6kI0M2sInHfOSfBQ4p2+c0riW2h7hg96+bN9Fqk4evA/EOJ9c6OKE8QLKe/V3D+lPLFLh51NkUYTEIwtSHW4uXB/BcxfXMw5CnUx5/5qDjMWyu+1es0tLm8gAZGG01ROynljoPqOTu8peeKHaM18N1WWSd3lp2rOytc6A7HCD9oVdXryVqmqbgQI+zrMXd8tRYt88pi6ogh2sCzIdB1Qijz+iM8piR/oU7XLGrrA4EXXA6RC2D+FkcHfeMzZ+xYkcG7HIj03cTUTd7S++XF5Hm4+I+ohnHreF9pH2lCZfCaUts/sIPPOOGx89vfADFaZxLj7jmFM3w4s25HBHJI0BbjmpdTzriMPU4e07umxn0QzWT9VPaJAreP6B46N+sJNLnB18HZJx9sKXYL9Sdzf7nPgCO5x6D/YPrKlup+RtQzZhVl+xE9Mfnk6v+ejFP+FA/IKFrxhfuih1gHjQ+7Cx9fXKpSPnBcfjfGVX96S76pSid8V7W/u4c5b4mYVsH+rvX/oIvBKEc+gM8YuXGdf2IbjFCUZf1IES2pBSJ0uh0ZxZZVEH50PnxTQtBdpah7dOItnVY9hoBUKGp3qqZcrQEp3lpwgd9u6W0gHn/JmdV3qpLXNMcOSrquis4znOMBhJa/10xor9yI7LrP9VSnjrGFbWG7i7fX28X1r5pCsTxwIo5HXmWRugT4YX8pyLKpTtMicqAZ5WCHLq6clyICSPmbycvwRoy9TN+lnOX3bXSkJIGWOtrnHYkX7j3CJPa7keWl87woM5MY539LPcPqJ8SKtNu27ajg2isaO71j7woYfsdLTi8FJf5caR6XhgbtExdssPLnkMmLnBHbSlKpIgUF8rWesuBeJER44NfaoTT5vRF53jch0F/ZWtotqlHJLUDhx31z3Qr3XGPfDIvH3i6uqa68fn3ZfPX5CL0xDHoF9khRJe6Mmfo8K2paftB02lEd4PVQUZJZXWFdPG1YRTSbPwQJl02GBb2aGXpsIKE7fKCya+rT80q04LXkqnHEz4D7+k5ajMlbRw3sje1yUcm22lR+KGkbK7PnaAvaqJ1vRlBwH7tFW+hTNsbZw+Cn+bXzkc4lhSzjmH/oYnOginFzbfmiAKt/C2vOiW4EkjF/9sV+KNXlUGuIP5bShzT+W3Jf9302qw1yYH4n+t7AD178xqv+kr2urbtik8UA7RyNsa9reyt2Ot8ofKTfm3pCwymnDbfsN/+rUo2/JDWdv80A5sy2Ngvzs+qMShDPkV7ADxG4IyXWlD0ff6bc0T8trqvU1/g+X/AbDKtT6VspL8Oxc6HnNFJK5OUnCyCdNxjA2pqORvQurKlc6yNU2+p9zASecXOWJ/JQte8M03nbz7OiBu8Stxkx4ZqhP08JjMgWryHcSDom9mFRB7vIdRtogOKW5cr/KOIkw6euaeJ9KhQQ/NHdZimgfsjaI3I0tFBJqFnV2K/02woMoCVCSI4Wn63VDzRTlK5NaIzbzvG4rS7iB/ohSnT9fcUJ1ctJZncniZjKJN3FqHPOlwFGsTqmZDVqLEIwhMgaeGNdx5KmFYjqEKyhn9YBY8ypb5RtjCU/ZbPktuxRcDFOnX0hJSbJp+kVu4ZkvOxMVHYPh1efQK/2KwpQles1/g3hAKs78YL/miX+wUniOr776aZpw3UtTiQTyOrqvdMPnEq93rJm+tD6noIR/7VeqC3VdaONKXKl/8JQl+RRY2gPLWASAw813csXoVPIkuH7lDVewqN+m1DulG26zjJnNOXffWuQgk/8WNuLW/i7OUURgcRQHOvDZioRN3qjjgxM4TqaB09lWysm3knhayMK2ywjedHRVk1atatliVngF7xxVdyobeca30aStlKk9wFRF324kLfdFyp60cjuziUD6lmSKE2778uaAw5QI35CqKYeUU3GAVRumshspDD2MWcuI5IcpPJsbmKo0e6hdcp1FplCbMd8HxpTwcX3k0lMWUy+1ydLCU6gW8tOdHlzxKx1fqdKBQsXv0tG4vLgp1OIWfSzydQ+xQYOF8xcLp3AWPVcIlcI0D5BMyhLvT5xlPCUur3Qfqe0mFc+1EvHtLfG+Qj0adsFhyZ8+r7yY6/7j7F5wdx7xE//L6C4uqP2Kq8zjcju5wsPwC5RPyMOoJTowdX/t7ZRF2RPoERyAuiuxw08mUnevsqHKvlju1HrUjnhLbI7429HdBakP7IQGDXa8uU1jcxXH+tS96gkeWdrU1atEujTD7cnahoAEuNGAsUlmQ+/iXDskLHu+Mky1taqvomNOxSRtgZJ04cpdznKnYqx6D1VYdKDxmQepOqrwGx8UruuR9l6AgDjgJd6Wxk+VE5wS8vY7m2gZ/i5Vk/yuvkdV85fFkYgyjfDu1vj93ej2A54cGfbQwXxfF4aYt0/FhY081SPmKrbX5qbsj2dViW7NeTqntcc6hrX1M/4SFv4+WPuNQzW4rHRwcOkx8XBnPEePdtpMzfyy4hcV95NpKx5yPnwLXMWIbuDh399QzjVuPzuLRA89dfmlX6nOC80uvFmqkbXzE0bLsOgIvu+F0HJD2nsOPSbzIE97ytLY6yGzXOLpwOtl2oMVJ7a47dbSNfNzYx2XzKgDrgZ4X+ATczfjPT+4MwslxC0f0Ua595tFdcU+nfLWU0XuOndgdeYSj+5VHb18v2bXKjp8XjlcdjfTJV8fv6SUO0i88GvxHdCVmHOskseGxNjpUv9JBlgdbsY+PjVOF9C3nErt0nlDAWfXii/n5S8uif/qQalKfONu0g+nCiO1zfwbEDmgfmuuVvG0bVKDtw7FkFWpK1dH5CgTiohDTvqzTJteUcK18vcRfvWACXUhNl2D6EE5CbJ130NFWzo10YIlTph3yuDICbCs7qSjRmXqV7iWrYCiTYFlGfvpGHJz24/yp/aTgBb645SQbnqlpFYIhb5FGruYZm5aTXJ6ic3YciS8d9Yj+1NM53aFcOpct4mikf+hgVCN3LWfXYCopB9m0vUhKL3YeN3UnqbawXvRTd7A5T0mf9zaSfsAR/ujuN64p7qa+ZLdz3nPH1uJH5h0/pnAsHUc5wdxlyoSCYMfo1Nm6ek3P3Bl90aV1lIfziLu4fSw+X8EFZn0MOl5rzACBr3Lv0ckPXPixDnW/5gMP1z66ypdXz/i4RF17ytFrV7FtYgvtxNz39lFWhHX3jdDqiEk2XIOjUHSSFQd5mzlN2SuYKB0cT01TRMkfwoLfeLXYLLoWVDKVVaMKHoqNgCU9MicecUGLmouU0AyPLR9rYa0Mo0HlhAKJyMKoS4ul5AOCfwazGQ5bqUZo5TknyKM7dhNWZ7aDJtDhHRbBWSGDGwg8agBU+bv8opS8+IPX4rxLWqgyRqZ8Wu9JCtnTQdwVp8omH8NQnsrJ4T9tyOQY7dSdsLTHZALl1OXJTv22ZYewlUSz2e825gu3lWJ4rxDlBR+QfWtLax/V3tVXpd3SlU62aPXwtXyhGXEHWkxtjBfcLbDT27JJT/we7bbsHXb/caDYFvGbxtGmhzPDdk5YlS2sNW9qMew++O/K2bZeoJmNmENG6syxdoxMg+kDlHZ/6V4TaIlHt/zLo/QMrvWVhiO/YCEmsb8KOgEic3WyFSw2Co20K73C1vwKD0xWLadw7L/AWsNtmfpWmQlz7wfrHXpx3sPbwDL9ija4h02leRUjU8qyMGKK01oBdLlTZC12sXun80OjC6mmtb9PSMrTyJ2Czk/RgLfxlC2xYx6ELGYEemwDN3T5ihxwVbCuQfEkYZ3W8wK3jEzyzi2DuZCIsISlevIfHiEv/URMikLbOnnS4na2Ek08MO0mu1KkUkMbMKUbaEDmx96pb3iuHJL1pBryXxksaW/wDVNmHIgxmeQbFg1Ih6YGXnALp5A4Fy9pw1jAPq8qsDCKmWCoie/orPndBcBWfniAJ1Zugk1D44K55JsfGvn41zBiUqFzPlFu8Qa20Ju2bt4LDB95mAmDnNqUgQmeokUHYGWfKZGs+oGpCeIHPIlGqT4zhYUyfSRxBnMhDzwdC9DkjafviRn4jHEyoc6pykwu2pIYPqRii+g8k0gyMpWI+ZHIthqaZhusOKZimMZvQaEBZCwhSxkcA8jKnKPFQURe9YfirX6BQwRaFLYmgYcRIAqqTIX85wTfOIPabjq30uaZuMIGZi4uZIKE2EeuUQF+0Ceryw15lCd2gQ0PZWQpsWlHq6n0wRfLYF4HnI8U+S4pdwr4SKjvXrtngePOoeyycAcBixbrcoYDjyfl2L2lawknmQ46Kso6Fv8GduPa6C4hnXzuePLx1Gu+2njZjjmXd1csiD7iLLhm1X+G44DtEuwYe91dsUi78FpHBbV/XvoNnk47TMJCk7bRyaDrQH1xLpzd8UgUjyL+8OOfefyPl+b//HX3048/oQvOG5R6xFHzyC4oH7fT0eWOpRMex6sdRRgy25WoK5V65DjCEeI3MBX4zLYXzbhYi7aShwtU9dOZYbNp8+w2wpY+WOquJx1JhmNiF7E67Fz8nmGHE5yIHkc4W3AJZUfgxRlfLmTHofbQCXfsTh0WhXHO2UboY3v5H6chOMsaASXsnXa4PLpKnXe0k3PHozawfWDk/jT9lI4PndP2INU0nY9tEpueg5L0P9vdQ/laxvmk5kcy3gtRQe1QOtB3yehwVSULnNs0ZN73Rb18NPYYB6l1RGFfKRc74xFhlyVOKw5pntjV4jv8fMw0O2x0NuiIA89HVG1TmNIW9mjai/6qc7AcYIoWVxx0sE9Rt2oM+hBOXdvmHMeWA8r7quz8pDpWCaIcOqbcgZbH2pDleNSZIEwc534dE/Kvl9hrIR1z9AVQ4kxFjzgLEX+qXRxX8HIXnQ5I9bSFbY9X7HKEJ/ZEp/XRPeOGR1p/Ymcfr73Du8yJesPnAjp3Eh7xcYfzDzg/vlzvLr5c7c4/Xe9OcTac4KDLWHG8uiOOR095xpA0DrlXP1JBh4hPwL4s75oV3GmYnYAAr3lh/6kOXPsPncYdgzqaSGFX+i79V7VubUY4Om8YfERSB2N2yMkXmzkvaH4QaUP6WPNM3ygwHAic5OWjunFyUk9hsqYVkrb/hYf46BseyhCJ2Hwcb7Y/6ciXtbyVD43l7lAzKNd51D9NUUFe9AvMZNvLmxqU3uiuDIpxKqXVQiKfACkbJ2Q5lbApTqU4wyBSTgyhMGXAW73Uk3PZSgxlWD+1Uli0q1j84SS78CwFJOR/6oLesT09DF5SzTo70pBJTYHZV+mfOLn8ASIOKYUQVMu6y8f+e07Hzg8Q2qzHjY+PVp8XExl1wyRn2pG+Sv1P2fn8BH3mY+dO+OXjIsTuZHPn2/DVfmlXOSDHx4zrIxZqax9iJHBK3134UL8UV1+z3/oai7KHaX5cwCFHLXHC8bg/zuvr6085HG+xJ7ysdSylHUm3GUijYzUS0CWUMA3roeE1mE1ShwYMgHxNROZ08pTpFdUBFtMJVmdbwRZ41TDGG5yK5QFn1VgC+chu+aQ7FTnyrL8iSLpxxKtyEoteK2zhQxlVTqimkbDydVYhASKa3oQMBo0cc1Ng+RwbvL2kNhYwvIgdHJNt+mq6IowJBm7PIdhxw0dSEnHCgZO/5IVt8w7ErZ7wgHF4hGHVMsybj4XSiFOdWdlzFOZ/hnPVQ732g/CZLKpkcIinjafxU6+hn8LJTzz0Va51DNUrtbeZyqWAvDjqYUh5jJnsAq/cAW/wUi/pF2ULczlH3pJbEjPxtHppu9FBpCnfwgZu2cC3eJNehGwSC37rWjw2CL81udRHW449VuIF9k7ZivU2pfXTAt0O1RoFG9tWPCUbHodqkF+6zAbt70sqHdlM3jV1qweC1BdhtUgawVWWC75JD0LU9EQ+11pY9f1E2MhK9jnIlIMOqcIoi2NuoQEufuMZ16KvcKes4ohf8L14RofIS62WqgydFKYTAuz0gPay4dj8twXDYAvrseJV1X9RNrGAUAEzzE1/3ZtQ4tzKvBqJ4shAAuBpGtsicE5hTrEAYZyCvlTMkV9FC0i0TZA0U/82bjUWvuENH3HUhVOlHSMCKghToHpqhYShSV4E4EMCgZCEEE+mYmVtwYXbFF0hWQXSiOudwFJSCCNTfAjEc8GwUab5CGoZJA3i17gv+LZ0yry5p9odqr+YmfnCOLiNUXSUT564rowDGbkbnPAoPpIVjzUvs0XO0i7y29jCnKDgel2tG+ehEzd8IalFQrXRyCrnnFdkb/KqnnWjXHjSTL9MjSJHnmv54BiXXGN02ug5zRUZ3d+qXJksIlIF0ukHjBflyAFCeW5YFczSMBVLvJFQ6ZlbtmViiLbFtXwbqrzwhO/ho9RGDOJLpudYo7JSSUpo3YhMJRdkUo1iHwuceKhILiHl0xFFxFDB46T8oY/TjBv70sMYvuCU6VykobtiR8gIBVMerglceIdGWuHKGBrLgOcLlPK1gOB9dt0DClSnDqEdC1mETjBPTNkLC+VlvDYvKTOCw8o+0fVDael8L5Dvj3tm8X5+xQuveaRI7b+yq4DtUOwuYicXj/pcXH7Io2PuUnhmV5o6nToupGXBd6TTjMdD87J/Hju1nqfshLtktfcJJ4jOOR1srzgb9IW4I+ga2Zcs8j6w0+cSfV0auVvHD0SovrXxzxe5Pz3f7x4w6D0epqeXmx2vNdrd7m5whvy4++GH293/+Nc/7b7+wrvCbEscg3k/FQupMjZj2GcHOdwFdMoL9I/YnSHshccuX/JuLnZf+d4ynCXxFOHGypc34eGjaPb9fMCCNssjptj9hPr7+Jg2PMVJwtuV4pgDPUZ3oXsG/jm2PuMi76OS9eVAnC/oyFaP7NzyReg+qusXQ+OocTcHTicfM9V5Y3vcwUe3TBxV2MYvChKBj3wOHSuvOORe2E1m/Eh7Ou7rZf8UI9sdXTrnvHx6lLPQfoSvCBa+iN935dm6iEvwEm3/SR8CbntYqOPRTXFUPTsh/RiDxqdW8AXOqRbX6IXDVgeW7ci2FpTH6UL63j7WO/bi6ENIdjhR/uKOG2yASwiHD22kg09Nla026d+VL2XF1AGCXuzoeaF9dRGoT+YtYr9EmxfO4xR9Of6AfdytAx7OFddp6cfE1kn+ebQWvZ/1sHHIX2uVLa0u/ZLy6lq2FY9ux8KOK+3QVwAdiNYF3XF57E7zUQkdi31gdEdm6o4o6+A7GHUs2AcfeFzyK7s+85gsyvlV1LOP9CV2WB75JcvrD7tP//LH3flHxi9OufMPPDrIY6vuQ31iDD+/+qA4uwBxpml73CDUzx2EWoizuhLXDj4+zoKWV/Sd73HG4za3UeKUe6JfpUVoe3dI+jS4zr3bB/sN1D5uDp0OPHcv+U4xH5NWRhxTfaOLyQLXOZbrmxjQxfmlJwy97qFPH8dm0vtoow5RH0u0G/goqn3Y9bSOanuHZfLxqGspFUsQRhk8DGhYDh0aLnKB1/vlqk11/OoUn9102UmmbPnaH+i75eRSFXmEbXVD2yx66ViED+8QcDexO7e8d7fQrpsfM+AlPx2nNDcwualf6e94yhel7XOU5UilMSBlvt+x8LEYCfUzvCLPPi8nLRObgeC7Jp/oT+I59l1zyzMBXVXMHuEIcx4yyEfe/liic7kO5mlk217jSIsdzQPXXmeOLWKdae5MU+18gMV5gx9XMt/lhyD6jf0Bm1/gYNZOAvyRR92k971wfthBPvaN9BnmDTVU4zpsB7RHWetl2ro88KqF7BwMsv2QVyjwbPjllbv4fJecfdY2AiHms/Zlx0SCyY6duHJ0odYhpFOgaBlfwwP0ig91IpGWQAXyS4WlKm/jV6dUgLSpRGBimLcypJtnyenKNl7Bgl24JEfhkrThJRph+KafdB5gyrblKBnw4Fumxho3YSHRwhOaiGz1I/KVGARLcizlrvJydJGYC2/KEoztGOI2ffLVWaqs09CuGA7Kwem0Hb4xjDP5GvvnwPPCq3IyqZOJJYQf8KCUoKQLQboqW+uwkP7nTCy2/r+vnrZc+3BbUFgbL+0wbTB6Hgyu4iGtjdFjplgt5z0+hZWyauKc3+gxxEVbuXd13Yyd0mUUHQ5v41/j+Rb7r0PocXtddct/qN+DTdl78WFdg1OmWtDfxVlKDxKY5bfi/xY8VRl18qOIfSY3xDPebYeGccfqeM1cyvwR/CFuNW1G5eam0YvJ9gBe+ZrnxY1DTnwmRa53dQHyikmwvGL7cvEVp2ATK6vovPSGhJPv6AgesLATpxmufIvHe+fBWcqK3ZL9VsJF6KAmVi5/6TdtK6dpQ9UdcwrnAuqCo5w8FYsjj7znr67rTNsgM3bl5xSuNHUVLK7pqic8MsfLZT9E3h4oPV9mhOEHDD2rKeTcQZkwSNu33JQERQD0B+1XlM2jFd3TQXu80RV82UWnVk20wBponmMsLnQtr5IGLHyGoppg5QNpUI3X0OVl6DLPQlKJsoVtB1W3i/Rp78Se8l/0DVvrVbbMD1sLb+n7aKrJQ95l0pnrvP3HfClSONwsAugqW8j4i8WkqT5UfItW0rAA05vEHHIAmEeuiHPzaN5DPM4+UlJ2EE+oQWbF1z4de0TAyC3Y2K9oPEuv3vB0hZwsNPwJ9VTjyYwh0JzVqQK4jVztUH1aZjU+Bg9q2tb+OvDEzjFhULoMbIsjB8eZY7j4RrHmUzoVjohBMZsw89Cqb/GysOzUJNovQE6y55CmtKqz9l9M7vwpD2lMtPchegoDKD23Z1VGe3j7P31BcNmrbB2nQgRDpC6tT5xyxa5l2T7w1ZYwSRql7GvuCraUO3XOw0flCIksR49UrnW3IPfmRMiM64C8uophH7QS0uj8c+7IdG874pBwkXLM8cKXFm94p5XvA3Knm/ATFotnvNzd9NWHax71+ZQF8C98YfKenUyGSxZRD+76OmLxw33sCZ/odIF5yYLLx1hPWAheIvYLjpDvznlkyF0Jp7iGgH9Ahy++zB6HxycexTun/ic4lSx7YVF+5G4WVtwvOCXucdLc3LKP7YbHkJB9fPHd7oGX4v/08w+7v/x4u/vzX252d2zbOUbOGY/sWe3LM5wTtHOcne58g5234tkNxnX75QEnFV6HY75kmXeA2SZ43I54Z9fxCbu2OHiLHgvZOtzZJT9bR5cPFtrhTsPp5iOovCOOBZ6P657oLKkWzQ4SHRw+iuobi3y3GBqkXVwVoDG+Enf/2Uy880gPA/U+wgbH1NkvoYr/igPvln5ygwK+z83QPR4OLo45Y3+/t7l8wsF5C9m4YGh7ehgN84Is3ST2a/vLHZ6VMxbE1isuJOtnX5cWPMeD0uJ4Ij7CgfnMoj/v4EKfF7yjOt3kn7mLRf8dzptTOnd6MTg6u/zqaXbhIMt3jOnYSCPFHChD0DFi/8uXFNHGx2xBzNx2xPPNx7YNfcaFug7NXDvRz6GBugm5J+DGx0W8L4/PTiFKav7BsYMNdIg+u9uLLhzHnM4BnHiwQhxAErmtwwIP5F/oO+6K0uEQObaVDh5inRw6qs+p7yV8tZO2010SxwidblnfxRY4a6yzu0kVkk4ATrd7ddBy1qXvY2sdqbgv45i1LWMjdsOd83jgCe/uOsVhfoYz7uLLZ/K8N86X6DMGKEBRXeE4oHEaW2d3LNIitDH9YfxhWQAAQABJREFUm3pV66Kz/Ufd4e8cYl+3/Z8fsLX3srSbjw8/stPPxwGdV57otPfUlWG4u7mjLzFfHPGiP+2kw02n3ANtrYPOoFNFO9vO7lyyX/ioobH90euDTlLpxa2eT1+VGDm+SxDB0TPXBdq59EfHzHPoTJxrFGVxENEHDOIXDTYA59mPgbAzVie8ziNtKr7hiXFnWT6CoAee4IcAohd86nFmY9vWOTYo6EK/UQ/ijAXsnT6AUbWrDqDM3dYI2mfaHJOrnOfol2ukLOAjrySTJQVaYMyTqI1JqL02SN1KhnyigwIRMzrHgQduOQOVqx0ZSxxKyb2ytPDlYX7mSvuIbaIzFFsSq2fuASKccuY9yw3qUGNEJ3c77GhDf2jQdu4EfuDa8Px0CzZzPf32kh978oEh9HzCFvY/HXfGWkTexZc5wR3bzK1qnl2Y3W98fNWdbnnHoP1Gm9F+91wz3O1tfzXYn0aPM+YGHXLnjJO8mw5hyrfplJv2NMFhm2ZH5LQHsWN8L4xjrTjkNqGpJR9szWzwbMUqVTAsYCKoGjnTRwE0Oqmo4iQuYSDikV9Lg1W8i6KYcg5v8YFHoGm4NK80qlzJD2XJKJbBVZLluYBZWn9dqZbdkcZaGZUcYYPVPEqZwrXUC/UShx6KiUNd5SbDPzyLa2jNc8jXctPZlptJGBtb0jizHbOxg1e0NajDQ1z/hoZYfYZvcFRmwRmHXvGQtmRKo/zCDbBKNvVbof9RqbQobVx2QDUb/reEtKe2qcmgSKrulX6Pj/iUbtGCLMCL1PRt8+/RC7ZtuIhFZ/vmKv893a1XwaWzthUCT3IgXbAp30KG98RT9i27bfH20k04UhNrltgT/ba22aZHILE0dkvDOiYqr3FHp4FMPH1z8r87di7wz3jTT7ZpeX5L/u+W9xsIMjwxiObw1sYb49z1x0g5UVLbt8UR4k2Q6R7a1YXtRhzbxa7ImVNkmTRU1lsmcpi0oIbVDSrF5j3kSxzZNi6IwQUWO1LcxCtcGETShMfE0MhuQsrJlOyCqmfaqKgjY8ETd4i3sTp1WXg1wUJH4aRDZmYOaZnmiq+X6g2yV9UhRLH07abzor1cdGWqYEkpX/pTD4bqTyUh8icpLsebfi2MwxJ5VbLGv/A6Zl4IWuFYj9Yhujh9jyzZJQiQif/hvEBLf2F1gxVmKS2ZJos/OCaGPrwErfNwyA5lr+JS7Kloml2ghTS6mZvxGJGdL/tQ1neyoQJY+KVZ7CTPII8du8w6pn239hB5pU261FlsHp4NU9iSJ+H8XDAKwrbyAt31VnrUdcKeZr1kNQ4a5YkTnklCF7zCCW/yURt+RVtsgzcdMnrVAiVIxTZ8Q0u/UEZC99HOpSFSj1QAGWlwK1PyUrFu58gP4dSDTGQPc+WQBr+uD9VnbXPZzpH78cAG3jF31eNEV4z4yhe//P/NBKFQREN5R4kpArpclGwDS6fOnQ+Mky1Tmpf8pNE/w4iM+Wq3YhluxVIWSlpxdM4RpHXOM5e+Hhg8XTF0e5lMXySR3oFei4rAwrflB942hVWcMDo/JHApKK4tJYoLZOXH0Su995TkxYjtSVmfgm40jRCVKuyQcHJB5S6v3OfojEJuWd5HKtlxwyLF9+q84NB6/MpCFUeDzhAXqn4B9YLFkI8aXbDbzbQ7HS7Q+oHH6/IomI4JFuSPwOtxURwUyPmEc+qayp3gtOABut33Z592f7j6svuCQ+HllMdK7295FO9595mF1ecrvzTJF1mpwzGPnB7x7ioI9XrEmeMjpjd8XdLFou/L8v1yx+efcdLd7H7gZeH3f+EDFL+87D7wmN4lzj93RP3yyy27uFiU5+IFrYtZ9GF9hu8D++FYecE2L+j6iM11fiCi2sGLCxY+PsLBxC4jP8xwyqN/xzgr/GgF+yv68JFcHiFkwX1JfS+I3dmRxab3iDSY7ctDs+ykYkGHrXz3Wxwc1N2dRyz/d3csMh9BfKT++dGeep7YBsTuc/IdZGL/hM43tMGTu3zyV9VzXOnwc4ePjpf6w5mCcwFjQEt9qavjWZmPOtbox8rygxy4T6kj9BhH55x9RBPIBxKowXUHFM4W5bjwfcbpkh1RtJH7r3QwOm+8uFPv/hc3l9GHkKmNW6/smOu0faecZ+ziQhfHmTsJz1mAe0hrV8Z9Qruw0HavIH3ER0bjZKDcurmKz3wHvfPpA/0ttqG/0rGhXoeEMmxr7/j9onB9JRUE6hSnOOUUkYYD/H0sNT+uCLTjeFjOMY9sZjQC8NHd9E+clLh+YtvMo84XtKOHzq3sjsIGdz67K1zHI07YlJn2AJ5+4Fd6ny949Phid+9jqNc4CHWG+Aguzjjr5yPgRzxuSsff3TJm83gszo8TxsypzjfflcfYPKbPa08fF/QLmamX9agKW2lS/tFu9gX6xi02uEdF62NddKDh76D/yEuHL/aGp7tYv8LXceoU6tdy42iWG+0PIA4X++YZnfWcthEvO0OB+ThzHinF7o6dOFuIdV4dU65c1En/9eut4/hRe8eVWjtPPupEBdc+l0eN4WHfsE5pM2LfK0brcMCeQ+q8UzNti64aCQIx3JGHoaClbyknslTL9k1R0tpT/iE0QpfY1zaHJgfg8LA80ktU+HgChnRwYSQN9ShHN5q03KqH5SAicPiKr+yqFcXaa+SGN8ViQKojTge96XzJNrpSBr7XHmH2RYTLMrD5mMgwcWyeOw6dU/yTDlvrePR9cnEWtn3ycQ5YHTNPZh7Q6l6DPKBNXOrDg/kHuTos805H+CvD3awG7adT1L7i/GWf1bFmn4mTlx9s7Cc6jv2og++3s7+7M+6K686FO0s5yllpW2MzHYKR4UwNSF0I9l/+CcqJpgUg+3bHHENEJGlzYZcsDDw1m3Bu7vJNcydRJ+hD1AZVmn9dWDkHafgJn3IbYIO3lCtaI5cKVTFxi3Lh2/iFWVCRwrHVjaQilDhleYdDo7+JJAa/LCKTYiSLgtFKCeQCs+qWgKcd7CQih65ohU0qOFQoN4XGw4vUkmt75waKXmFsSH4GiDxDD9WCo5xNPsw9cUS3LktHDmZ17NBbtn9UHSJ6KascZ6u4hKrFkv0PTKz9aV+J9KfYdR9etpn22lZq6rSFHdK+l297LwYy/y0e2tvuspZvkmHevTlp20deYpv6W8NW3vAo3vu6TJnxWxonltI742/qkVgt/3pI3UGbukzz2DNX6D6f0fM3CdgnXXLv6fa2flXnRd5C/Y9OqM0cdbHwSuDFRfect8+lGziYxWub9slNL5T+QCq5ON78ZQHrr5bA05eGtZkl3TRGDUsxp8TwKZ5r+dDu4TX+tgyWRZtEn0Zul22L9tu55AdNQQStUHGi33aCpIfKqIbFGig7r5/T6YLRmTa/E3vePwc4fdQbCxLRZGDglDNIqPQprSi6A2vQVum1P3VdI6D5v4Mva7l7HlsEUMAqGVGtikXNNuXbU8g8gRv0yOQkAcFrWkCmwyQJThnlxKREaB6xS7fVwltdGxaCvZO9d5VnkbjFZ4O4KDGqlX5ilKo1d0oXPVt4VyOMBM095DjuFsXDR12Gn4lNmmwKjctSkVv8xwCFUzoEcSGJOhYnMTltaLoqF70Dsf6KKzwXsV7x1V2Y9oqMphOeMvugMPGCawx+501M3i8Z2iT2oYGBJmmFNHy4Vb5ULP6RC13a1AInF4UUUvgolCDvw2ANZFFdwkSlh130yny1X5b5DFBu/JtG3tO3MucV04isvLJ6bAU3RZkPI9gsvCpoi21e/aEFJjh2MhbZugpXj8CoVW7LJtd44oIRes5pOyBOLemL0iNA0nW6GXyALBjcxXHYTjKMJNvUlIq3TlDFJi66MBa5akfr4WKgaM1IS2yAXhmxlXmQdZwUZRBSvjgvBSXg7NLxxi4a1jI4LXi3D4sW06lUVMDZwcLkBE/KBY94+k42vC7U95wvQeJSOld/nRnuDGPvDQvYK96FpsvKR4SeeUzrGbo4t8Dz8dErd8fhPHA3HG6W3QV1+e7q8+6fPnxH/AHaW17ArdPhjjK+zgqOj7ReUCl3J+gI9J1bO77kqQPlka+7noD/esGjgifU5eiPux9vcFL9eMdxy/vleG9c7V3jYwEu6NHe2G1Gqp+DdsQp4DXY2Pet5TFWHrV9YGeLj8f6YQOdgXzJQIbIxwkAmzyyxc7Bc3bP/MunL9n55kdGz7AHLgYccuwsBNEvC/pOPDvwA3XxIxIukvNIbRwi2BX7vOjM1OGEmHs8FLe0r2m/nOqqwB7me5x0yPl4qA66R2x4yyL03q+dopM49gm3VticUuYL8TiTsnsW2e6fq/nDdqVyLLjd5eTjgdn1BOwa/nFuEOfdbQyUB8s58iXJLNJ1KrmD8TGP4npjo1POXZO+SP0JA/uOQuccd4c98YXdM/qNjjcdlfbb7MjSnqSpKrJe4+w994MF9EPnA3dS6ZzLI24s/IXFHjiYHvmi7pEveE+bUEY/8c4qYwZ+yvB4xZmqZZ7ZoXOM7OjkWGoZ2WSC/jpd2ZqJk1FHKfl8kAJ51JGBHX1tu0c/Lek4pV52mgwdmKmba7knHGnSuwP2mUetnx7veEwb9ye00jvYfBxWmyXfcT0uTZs5MYUp/OCfeYr+a4v6jkC+4oDDC+fcFbXFpsfuumL8ueMOrji5sQGP7eZRW4l9TBV5OoHP0fniHGeqnRh2Ps73zK4lUHA62V7YMDYrv4L91nrR0vxhA8b2LfrWrir6ENBHnIVx9IL3jF0yZKj7E7tLa8aydWkK5xQfF+cRWt8n6Pvi/HopEw36M7igzx/8fWwdQ6Yt/SKm7ebOunPazcdgjy3DgeK8p1NOp1sePYZDnF3wysYYNcDJKe9cRNSBw1DjoGZU597apafzy3FTzmOI0kaOj9nJB+PYxMf0tY0hP0hgSx9zlW/xsDzFm1PR5DFSeNsJ7a9BI83/ckgU+zUwTrngBEqp1uKMEOPVMUzGPDrDLqH0oi8MAKg6eqi77enaI7vzUKh8FtaTuQC411WqHXph+QqreoeOHyYYg15XfIWBu4/hlPa2nvUuPvoT4gff3a066GrXG/2H5taxdnf3QFsyvBj3jv08Us68pX5x9NFXsgmGvGapNnOeQlfw5efxRL+65R2jOuPc/Z12ok3P/DHpkusVTuwLfmTS4X/GATsCejuuu39o79iWfNkDmaJ5zqA0WZB33zEnYvHNOaRYqGDSCi56EmYc9WW8RVBwPGFQzilPArwenDHIwlV6ESwXn85OwmTxnHLBQPivUmPDnI2biihQ+NgQwQrPltHlxWe42ZmVWFKLgQaVugZICe/yNmQ540BpPAe4f2ObhV9gTStHGgSu4R2KRXbhrLqQp2w6eCYBB4r0zSOw5l94zXcanbLlL3LW8uAPr47VWZ5OSCVDnVbdyaxBsO3yjZCOfFD2HuwA5a9ku83SON+Wfcjk75e79LA91u+poZmF22djIim2qm7TCzeB2p4otBakY5kIfHLVP7q0Omlwfs9p1dHJqdpc+m/Z6Q1cZVpX6YafNZ5RJdww+lbu2+fghdFbnDc8YqOxyOj9jmHFCzvP3R7aDNSCl6xt+lC69SnKw5Lfn7ceb2wZNmrg5D1GLR2TQ9+yb91YhYcAJuWuEbRoCYm87XezoGXaXfNJr3iL2NCIFxVkVelNLMDy/WNgFYefmgydANMTJ9HlwqycoeEhLMgCm6IB/7V48MOaTPIbOZM0tmxic9oy5daVBcxMoQueF1wDSGkDp9LccGDvXCBTCqeNPSAJ1zCu8jdnDfaN8KZkVGgd0l28bhIiouUYyTb9xjLpBiFwx2nDifcCeM2mDVilC4xs5MIg0//CmwLThNKr+voitssao/BiLeW1PsNA3oXYZzAWBda07SA8ZcZiT1zJFAqfMlHCPIQpDmjhZW7DQ2TLikFQ9/JDVyVNG4XsU4ah3TNOl3W/c7Gd8Q86DSdPbxTzl3zRlhouHsWRt/CSYzblinNuSDz2GXxp5BqtKhaPfCTYaUpUAc3wb3k6ERNK6ms+iMqWAAwnG4Sm35kfpsKCXuMivAT0UXMWWQidt6Sf3XFRx3EnbofBF5b7QhLiGTL3hcj0wCQv3gXpM3otuu8ViF/qW+7YqTpzY0+Hzx2U1eXPhXPUA8lFh3VbrVtMLRduedLikfAl1vKqMSSGHI2ISXg4B4kjA3UQJ1HDLFzHNkAFwDfOtGqO7CApZoUrF3dtjH0iVHlqrszYxfJp2xRGz7qPZ1HCboEP15/zjqrjW3fjuKuARaXMla/jIIs1dhbgYLtnC8wROB7scYiT5MgXzLOQ92t7ZxzZTYTzwKfcnlio+8VH3+f1xEJNx94Hdif8gcdev+dxoSueYz3H2fWRxdEnvuR6yZckn9nl9vADToybryzoWRhf4wD8wN4wHA9+KOJc55zG1otGHfMeNPBcVD0fX+NEO9/9+d//vPv//te/73786Zb68F43FmSPeNae7u8Ynaz2qJuPIUqvjV+4TriIfI5Tjj6ADDxfuwccGw845+5ZeN/zIxkeDRxALA45js5YxJ7i4MA/co6T4frqdPf/fvxnHIj0CW2G7agwi0gXlq6lHHPs2KAz3LLD6xaHkk64Y74qeoIT8xgHxQl5ewo+jzhTHnBo3ZG+h+cjujk27V1pWx4h1KnziEP1ATl8ZNbGD331E21k29eiNe+kQy+dPaLVDq3yNaIlTlR3OFVdn+B5hi46V3R+uFp+QPl7HCC3OKvuOPLyfZ1M6O2hS8YFuV/ZdZHve88ecLj4zru8wN1FruOM96edXOBEYxfXGQ6yPOLmQpo+oq1ciFu/7LjRbtR91pv260dg7vBLHa0bnshn2icOW2hplJRl3tXgsYnjGls4zrQQ/dL2lgeqAuCUPPM3dfVR6d0DX3p1l5XV5+unsvErnTp/HJ9+vODul6/hr+7C1VvnhrIdNz5Wpy100p5jz1Oc2n5JVlg54uh/6lgTA+lSsFSzx+isVDVsIJppxQdIf3/hZfnPjEScIe5iPfbLqjiunBd8nDhuSPB9vA6Nw0Cn9in20gZHdjT7uvpiH8e9u05z0Cf0AboLloaJs8d2oGejj32Z8YJTDPcW3QxajqfE5MGPg5t65dHOU8Zd+oj8qBWDJo8XolXeMecLIXHeCXtlF59ziM5af4Q7ZnfssWPPfkv7xjnHWFfnfBTDx061M7L0FQQHGfEbaFvrTr/V0bj0CXSxvd35J4p2T5sh5jmwapdpT+3vPJ8881W1GbZSBw7MSeeodrHMI21sOW2VP3hUMLYu1C8lNiyhdak02SRSAD9iyayfIHkJTL5gNU4Knr4CpnP56BM6aQnhl5Ms7AvlmNNfEIcUrRoF7BAkqE00VWMaQ84pz3voSJvPezRpN+fCC/oj+3qzW9a+Ug6xUINJj2GOyK5r5mV3bOuIu+A9mic46dwRF4c+O2/dxnzORxiya805Av7OL9nV1vazHyYYIUu72gfSl9DMr7/e3NznFQfn53xsiEdUa3fcJY+ssrsU3JqjockPJ1axnPvatxytuKPhrWz1V1TZtUTHRjEJDka0GGhiB0dgoeKE4dNkwEf3wGi1cdY4GBc+Qy83yTNZoUTD0zlVePCaqQpLIDxlG3yVL+HKAYsyYdVxAmo6YKBUlcVTd/IAhRXvglU6UAYmdVFPQmSZaOapo+nooBecGZYb5wnKi75NkzT4/mWQZCKzbuRzeHb4myXlYG7ZBXLA1qBV5EJDxqz805g9wMUo+Q0PHs1OxyqP+PDqQQ4X6Z3oPHLTBuPwlHbvUDcmLPHUOeYvfsrdD9IKUc8kUqwe+0G8MFrAi/2EUD9tug1V59XmlhUNcsS3lZtIeOErx2PllAtRZwt9LWxySrf6tszum5LWzb+1LLmlB3ALFdb9ZuVnQU2+9raSyNlfxyILSskOCOwDcvWFntmtI5MOypp6pe5TQLzwKUGxQdmnkJbyDY0KDD/B7+MUgTZ9EwRt9D+kL5q3dMWq4NPv5C2EXpY+bFeJbS0giHfIX9nTLoXlWdiam5QX6YGneMNv8qnOe/VsJlu20XUzfkV5o98I77Kx4dR58CfWANX8JBDm2iHvvuDGX6eP91MG8f2lKRdtbzosENcKzvwlM/STRxa4XJS8oJn2l6vApJFWvrLofOwUXoCXuMvBS905gU65ubJ5cOVR7DiDSyb8GibO5Kc8HLdw0sWVOopkWBKRtsDEM3D/+CYUCRj1H55pXhXgf909FZS68ZKL+NSrbjI6T/8Rrt0yjZkWRH3lmYOm2HYfwKk8o8xE/gUZ1M1DetsluBZ0iIraRCMjs/Kk99kUduSXDPFK3L6dC1H93kiKHhJVyTAYihZBYXjLXsTOJ90kwyH9UViHElkEpkeHXJ/plzUeCi5rBVR9ux/Aa3Cq2HnLI6hLOmVFvsA2asCz+Kln5NimjT+xs6+HCKNnrluLvJa9wVGPZENDauICL2UrTxDGmMZ2pGV7RhHlGr7Qo3fLZ1kPm6mHtdM4IrLoyXWda4fl9F/7qXTJR6eik0qdUxa+YxHtTr+ZP+53XDwYyhZSGuRtGn6OB3V3HqEzK8Epoa71WNKBSV6e/sstvyADX01QfVXZmZ96nopMaKQrSuPGdZ4JPJCkI7v1GrLKRrrEuTk2Tq2iJ2njCLFtzXMNkpBj6i+/7ABxPKoDeJaJnznBcjLi2X+We53wbvNQmkWo5czNXj4oLgL6gLsZw1D+lLhYdZ63/bKwE5dgWSixOcsWmz42jfzWwXkjraGCHirWdN5XeNlgNSSQYFxc3TziDgSvw87tefm2FwbuR/xIiffrPvJ1wjuorniPj4uTHTuEHu5td/jAV3vk66Dw9CX77vrx0VU2hmUx/njz8+4vvJj/4+V3u8/X3xHzTiudAiz2fTfWMQ6a3Skfg8gjrTqbare4Po3Lq8vdd7yE/rvL691HljHnynRXA19M/R//9q+7//lf/9vu///X/767+enP8Lvnww9Hu//nn77b/fEPH3fff/6w+/KR92ZR7/QI6mob+t6nWzyBP/EeuX/74efdf/lvf9r9+QccezofWPi5s8m1uC899/btiZ1c2QklF23oHEYEOs457r9VlMXlE7vQHjGoO8hu2cHHunF3zi6LY75O8fx6v/vl7gfsxK4wXkp+9cfPu/N/ft19uKLu8H14vOW9drc4S9y9we4s2uCRHTu/SMc79255JJc9V+z4uccH+IRDjycP3eHEHKBDRWfZ68nl7g7aB2ifaDffeWZ/cbw+44w8xSFxRNs9upML74Dv8PMRwCwwifP1V3B8h1u+5Arfc9uWddwj7afd8mgXNuH1fDwSjDON9rdXfsAOX9Hp/hHb+WgqtvYddzfU4UFHCGX2v3xpVG31/uC85csFpNmjiA2vONwBlQ8qpBfwiQHeF+gOzHHCySaPzyHP8aocHWCurVyD+Dj1CTwcG7MugiQjwUbDCtkBd0Tbes99nEYUF9cA8k/ZMeYuKncmyt+v8bot7IjdhYrUgZV33IFPNvmH+6+7u5ufsmPnza4qxz0OKR2T6smkHT2XRygpD09slHmIOrxiby9VR8D09OW+BV2yi4hy66nNM+KBB5dYp0Ucjhip7rsK98VdYZTBEkNoQSI655E7AX08lX5yhl7ZRYSFRKl3BdM3oJIXjcCopH/j/MgXg/Eo5DqGrs59OsycYo7pfzr7dHY4j8EWDowPxvkLjw+bzjWNfqXT7IU+kEfBkeHq80hn5N3P1c+dj9CzHHPKwRz2TdrwjD6DkswxfATGR42R5RdgtZnO8Htf0m+fRpcz5psnxrRzvOP7BJy878/1NzQO6XHE+WNAPmrABKDTzX5F86X9dP5NgHPqHacg86OxOx7T1uhY9ocx/37ARqeRO0MdQ+K8smMWTdKW8rSNlRVHkXoCqzN1pqzaDhyNQHCehqpsgp6xv/IxuLLjPHJeChZwVZEUesudsxPk7RjmGuGfOmTtBF4e9bavAZsdfdZTSr9AnOuX7W4jA4QFejnjEEjbn5SpMz3vh0vfFZV+BZL3wf7o5c5YP/7h69B8VPSCfmmntm2yK4/x7OOrzhO2u8c9zlntfcGrE77nxyI/7uDOxDj26BfW/4x5w2tadizyg4bV1wHnjzJn9lN0RQxOuMfdT3/+C6Vo5jUP+uvrj+FxTt+55IegvEeOuWXxX4HrGLTPI5XKyt3Dx+gdU8DIZuyIpdEIi8+HQrEdRnuhBAxIo8inLtbNowrTairhBE6jyS0s92mTk0kllgosGgEvJZXVeMRJYwxZlpRm0VHhUmj50E0tm6d0VRTl9hlMDsXLFBKJtz2EYbzgEJm2lyVU7GRFty3aqN/ctIn8PLRV00Saxso/pyWYnmOAh+Xq0oe46hMaI/PSEatv2kfcSARKunUpp4/4HAtc2sNguWHiyr0PWct+T2ptu29TeWH6W8PSNQ4Y7LHsbneA8m42N70bpnu6oeavsbIW++Xbeu2XvCv8dwJXXd9Kfo/Viv9e6W+HvcdHe2/M9qvMtERN87+Ktim0v29t2UURukEjaX97Tz+xvgXf5/A2l2G1ab5f4zN6TrzlNrCaU5x11RWdvXo6FXqRIm/5Is5qCwMYE5g/DOJ7eNMDn0qDNPCOi6kMAMBU+cE1u8Ell2CZ13FjQ2LTKKmdM710eeE07w3NQmei5SX5f+KEXDWIndTT0PbSppONnZw6sdWUC1vaB5omW2BFXeexR+RMgfyHaGAHsTcDBumT5FQ8TAhshD07teJFWYQtq7CLdnQSbWETmvUUfNEDqvNaWnSLbhux8tvyHxo5rGhrauw4eMbe+Ik9ZUu9w6E1IhrdxatDWJVv+S1pi6STe6sw6FuqBSauvGXQ6SQHbsE2bVb8wMQ076njAJItOAUWq0zaO7iepsNx38Bgl6flWURgg0lrpcgCMHFwevzL/X9T96Y9uhzZnV/WvtyNZO9SL2KP4BEwI2EgYPzKfjH+BAb8yl/UMAb+CAMDHgwgyRK61WKzu9kkm3erW3uVf7//iZOZz1N1SaohGZi8N5+IOHG2OLFkxqmIDF8Ikwd9XhcM1zDTIsS2BKurnscaynwuosFE3zjh6BS+GJOq/MRIqX5ATSth86h48W4Y2fQvu5hXxgvQUkcdJgfNHbeUN+CmM+4Ibxi48hIvPFo/85teBuJUUHF+R41UmjxtVXwWRGNzccREnR4zkhfqqEisID18WGJxA/Unl1LCZoanLCCHjoR0wpwEd3XlG3Qk8npHnpqK6IqLhOLyT94pQ2QlEZvJMyRpSCMTYE/sZCIrJ8lO9G2L0QBFMgFlcrLLZDIf5faUP1bG7FiRPKNYb4Nj7Wi6Zf6x58fcocQlkAl7FUCHDpMxxcKPKRLnIfDtNCaoHl7gcQYn8HPr0I77QJn45ltEbC09YHXUIRNdvzvkM8zVFKesWjhGl9u3V9PL12+nl19+NX35+8+5P5teffHFdHH2Jg6PYybh99B9+cXZdM6Jqi9ZOafjy0mnfxjXuea3gs7enU9vzjyZ8mi6mF4QeuCETh5WX7AC7/yCzbV8501Hh4dFnL19i8Y1mc0foHUwUbRbaG6xUxxzymbidn1xzrZTsHU6Mfm+OmObJs6wXbY6HrBibo/45dnZ9NlXX02nbJf66KNnrELUOYX8rICbJlSDBw4+Jr1XrMQ7w2F5yQmdlAAeZFKeOEfA0anmZNiZrj4m69Wpi+9VOenUOjPNFtvQ0EesK1yFcRDk4/Q4NB0n/L6VTqJ7P3JO37f+PF3V6efFOatI2OJ1gc6XTILPwb3Az3SjfFcYUk9umfVbf9QcDhpXmHiqrNuFaaV6tZgoX/PdOF8Y9ljZckT+wRHeS+yZMQdbeoiIbTLffaL8hzh4dRBkTIFPJsHyy8AAXdowjiGdWICVpd72DA8oqZVuZtmesQodVOdgTsClXepQdgWb37PTQZD+5Son6v0C5+8V9al31o/Wx2p+BB6nj6ebwj7OtltXjtIP/PZaVjuqH3leVklO4aa92xcwV/pbDgiwj1l2nKY1VzMPt5PjmOM+ZQocXvXtMvSXB/VdDhyZ0buwmc4EmVeI/EiGN+1CZ8QO7UunV276Qla20Yd3cCLYzmMXDcgV3oY+jDCwban4KsdyjDYFjqcDxxDUlds24zTFnnopw813Wjj4LUZPWTYe3wP6qtu97YLyugoZ90/0sIyunLSP2a4dVHO4hRyxl31r1xWgZFNjcIyGwZ//QAW9cfnYtuIwpNw+02jh2AF98rCFj4MslyvGrCP7uM5ZSofelW//8HCO4BFXxzg74adavfBG/vKYL3TIH21sqFwZP5QPjndfbtt0bNZ5G97myxhcZWsd68LbuM4mL2o4WOGLTUOFTHlIpzNSJ5VXVjRLz62auYibkOusDZG1bgNzDvJHLOtO2pRB3cjGniatDx1/0Qn7ZVs5Du/aWm7vrLJbtVklSn9CyYwJvixAyR8oCOWpCBDtF66k844E2uEufWqBIZvx1mdXvk1nn5YYnaxmx5WsVLXdweGMfu1WbM1YxUAePN36nj9E6dAlrgNvn3Fd2vQLx9NYCvtS2LXNCg4/gdzK8Uq6EwWafx9sZc1fSSSSACMaxBBwDMy0jUpL25FJR0JXxKLSRswKrUpdCqCWXdEJUyD5rnEUoEx+okyS40f6rfQ6udJgAzwSaUDqkHQ1bKNxqA3zVSOztSrc2zj3kCtVDLTSozhZ/dWwISgccf2v/VZxeQUSA1feBo64VQmlQhgCk2pUimHzKJj5xVfy5Sq6YlQ0nbfQbRB09lbYfNbgTbqu2zVG4lYa+r4vv8vUdJt13ND3h01vzVrCbTnmv5/nugxdqZuw8B91NmsBSmE3zZxDRPrH4Fs4UaplLfhVxQ/LsabueMq2JSvSm+1ALBssMjbo32+coL2PtjKb03aJtxQATemBWh+DrLHmvIXde2Ntn20EHen56/3IWLeDdRmk7yILr6vDba6rNEpuyG4moDSftcym7LxOr0Pz8i8G4CdjBS05LyHkqCvxspivLAzTqprbMbrGnJHMA1gdeC6ljFEx8QHrobbzOy2i/9Vj4x5wXxIdkzqPdAkQX6BhBcuvOAPeKA9wCrtYWAovytX4Bah2M37RZGCN9jRwlqD5jHzRARWUX9KJIzTDbOpAnEonT8PnZRJ0801LWKIXUcV68F7AzT8VuIAT67It7aJKJI0w6y8hwhTb5g3POb9wZ+ctGjTfViZ8lAhhaGOHxIpnmEelzZ9CSVl9mbGJzOUYyki6cQ3ettNZ38YZNmsa23sZsu1a7MNizivubSNp+zan481zDeu4YV/KDG7rRIbpcnIRH+k1P19aS37Vg7xMixM8wwBHuuOFOPM0spYfmoGTPPqwdnblRvgDVHZu8FpeOePNg5s3FR6+4jTeOh65JRtw6dwhldTtzLzUBxWgPay/qoviK6DGn1FDkWt8XKlwNBlhlBnZadlzHIWIZ3xKCH2HRhtv4MjdMUd4nG0DV/p52CoWohaeoWVwfGqYUWEGwri91uomEXtp0cJpfeY0cMffTm8wTOcrXa3LvkqWdVWQ6GCZhj5ObpyMepmnTFNzXzY+aLVvaVe43TdAyRW7gmHRQx/80rlxNkMYrwVF+HB6AK+JlRMobt/RuVmkVSvHcDC5FdWTQ3c5HvTGrWEo6nzCiVg9f1g1ALWTdAHiM2fipMkdDnHwcAZWubAC4p6TW/eSJ+3OdMzHtE/5ht0hdH64/pwDGc6+eDN98fZ30+Wb8+mcrabv3r6b3r56M529eTNdsn31lm+T+QctV9Zk2ye6XDBFv8RrdM59dMRKmUz+9d35IW9WR7w5w8HnCrZ9Ph3Haia+XYWHAqcUK9cu2XIIz0zKmMzZQa/uOfyBsuUD7noLkKej5JaJnN/XuqH/3rhS7IIKQJbl1vG0g8MFDwAmYHLKttZ9t7Z64iwns17haPv0l5TpzfPp+UfPp9Nnp2zbxMnHFtwrljdGL//ojw7s2M3l+4CT7F1WZ9y7CgsbeeiG7ecOh1n8HkwmRw0iB11cBeiYEb3rHcJvklFKnAA42tDbbaQ2Ne3jB8496dRByJX2OkbdHuZqvnNs53ZT5bhe7B4nSbaZkb+Hg42WAF+ko1NO92S1iVuT8w0rnWvgX7ES7Y5y7eJc0Qm7T6jsOIxtPEycnSzrEOWDc9iNybjtyjYNomX1N86OhPYMedQEPO019QMP4L4lZZujTgvasStRPcggK6vEoI72eLG6x2mVE17Rz5XInsJ4gQP1OittcMxZr+rJCrqsorPNA9G5c6vTjZU7OoUta/VHimK/okzWkO1/z4JxCy/HHOW3f6REoAKPQ0MAdaTzD2Tyi0/GWW0UB5y2wlmA7DjtgCWMLWyfxdXVd9bBDm1qn1WcexzmcK8T0v6qbblduYalZz7WQVZI2W5QWXvrAbhVrs4QacOfQmE7t3juwTM7sxyEdJ6pslyJFwftpOOTovnPyqQ9+zyzX2UxDOXN1mDrgGyZ+Cxk7RptGFHYNjBswBow8hhPReQ2S1VdeaWuueHrauBrbU683+dsa9m+a/nQfQzDaIWNsFU55co5l62JtPlalamjFD7IUo+YwMKpK/BsBa0EGtgOzCSLQuQPkkOHAvo8V2PtIHnF815PGYr/YBCC8WOWRbYtQWh7yR+wtDvOLNnU3AB7yH+0H9uWFPXeE6SZa9ul+1kUR1ev+i1UefSVtkq68m2h2IVsnx0Ot35L0z5jfvG17rQJNzrZJx2X4xTmWZI2GsNqXPKoB3GUaFvTAZcDIXD4OwY6prrCzu/HWScZP1oWjUGY/B0n7nC0E4ndtIljnNtf67AG2jK8/WacK/I8TKS+N8cfo4DXqkHloRP66GS33a5MgVQubTGbh7ZQ0DkMAToELl4ijEVro4YPnU9lU3J/iKY9BBAq0oODNeq1QjdRWJWVgofWSlJ5dTUuj76NWiiNz5WSrPIKOnTqREjCT4gqPSiL8PGvuudCu8TUV43tiMQyQpgepbDnj/wO7ahR3ZyoOehI1wDjsO/tg00+IjU/YqkI0oATh0iTe8lPmm2cyhzwIK9oBrE0UvcdHiTl17DwSUpYXUW3xMXPv4Gy0r5JtsLmL9i4dbnwX9eLKtpZO3edV0yXvErDURqV+Ode0Fj/9bDYJH4/z1mzTYJF48Bjs6FT29nhwn8Pr+Zp+Fj+FoUoTZLIJl3ZcItmI7mJb5ZWbd26vg0f2v/b2ftRWsR26TI0p3OsZMxlamUFbAKbfhNa+K13U88h5ZhbTcYWc+CQ/8XJcjZ9l3kpA9SgNXzm+00RWQ+FI+URey4ytGvp8j62hSued/WStodyAiOP9wZGUn7MFM8XkZSPJEByxrhEjdMPNyexo5wMtZmsjtD+5fBbMOlgYlp4fpYwcs0PTskTxWdT6Mwyry/inTaU3zrdaB12O7U0ueRNJDQDVPC1EBFmimT3z8JPSDHI72CatpM42bLUAUdZZkOm3uDii7p4vEBo8yCI5/PdlJmtElGbfydFSJyf8AB/2wby6Mt404btoGuaUYwgdRsTr26FFXXJWnMuvSInjEvi3PZagUfC8BpKRc7A6XqJzrPSyNniIV7pM6sXjIIVduebEQg/rVtgAxj5RTLKvPAups1ggS+8fWErvsHF0sqQXapV0pHfNEmDIY64XqEJnomGyyu5FSZesJlXkMXh5RBgw21IWUVhewLoy6Lk5jvZ6O/3NMw2mHd4wuCQ0XlSdrzHDSF5UR14QVCNXFVxqaORIb0c1cX3+xqTAOUlxz5suUaFz/lEBqhDkw2SYyXkKQ+SI4z2MyyYGY8KZ6Rn3IUu4xN6Rg5KJwxfcZRXI8AGn2K3qZcw6UaegW9/dfn2WjY1X3t7FftAov4GMYnFdpWd4WLo2PYNDOX85pnynFRJN2syokpxImndpj5ImxU++SFRKSOjLNp4PAPIa70LoX61i3Ux1yV6O5HyY/sVc+JdE5W9Xde1MVn3I/KstsrWv0tXm7iajEMKcIQdsprALZLZsgSfTLicwFDQXdqLzoc4DuTB96mO+L7cMZOwE7Zc7vER+hsm1HvADnMYwgEnobLtFGfSFaegvmJF2R++/Hz6PCvjviD9Kie93uGscRWLHdjdkPlWESv6FHoJ3BVg2pmgVsCJh7NrjxUbGvM6ji7KwSTW8xze4tA6xxnniaogxKzXeCGv2PqmVfQr+H6vuZ03VITy6LxA9xvKdk1ZvXUGuNrpEN57kOivcSUcc0zIAODw8nTTXU6chGJ69eUrbPAWh9eb6cnV0+n4xQmTwaN8hD/OOfFYacgSoWxFvqfsOuL2dNow2bxhpckBjjNA0w7OxDtW+lHQlCNOKNXGDk5MdeapH9NZTOX2Lg7N4BCEdxfvcM4hB7o4G7GXW08tp/Xspe3uKK/fyjvACWe93oGvY3LHFSU4VI/5FtwBzi0PCsjH1o/ZeMx3AXX46EiqRqEZcLqohSB4WSexHHJtg84N7RO00tRxHDKk+nJISgVbL4JJu01b56zJhDZA4aZzw5f61Tm2j+fCnV93rBJ01ZR1eMd31274Ptwlde724TjmsIEHWKhnXnh0BqBbvic1nIWxA4JulOd2SlbVZKyLVPouoauFdGTlj6w4/HSgqpNb+6xLQ1fZ9dylSmH/xXGA83YPx6U8dAxYf/c4gjMvJ21f1cHmlmGllWOOuhrza9Pq7KrOHRrCIf143+/EscIv7d0yZSVQ1b3fiqvGKg+fUbQZn1EOVhjb1YjXyNPRYr+zjnTyKv0W+zZN2nqeaRgculppi4baPp4j+MnSbFepMarYUFn3WI5O64U2Hz8BSPZpXFGxg04ZnWqemOuzMlvv4WHbKX0dj9AH+d58GC91Wo45y0S/waHd+XGIUSHzH4KIW77UB3V/S0fGX6+icQbaonTQ8FN2STm0Q90ggiGOKBLCQ1uksOaBQbz+yKZ+wDImG1Y8REUKTIle9YvJlrg8k0Ifsn2epI2kzig/eY71th/fMVzVF9lDl6INktH5ynMWnHDvUEWGvCBu8ZDGunBrquNGVscRIjH2lJfvJK6q3LMNkafTXUfYHp81uOGAHUY3cLlph3kOgWe9xlnNc8Mt7q7cNM8VrMEhXWopR0dd8a7ttRlFkGsdZNRBC9qxzwnGRMepI/8QhFPdg2XUZ3bK2Zcd36xrymX5YhfnDKmK/JTNNI2xgBJLdFiwcPpXXFDMs+0pobMSlkCiYKXRmD9GOhWohkS+cJWTW+NkZmZv9RqKkFfKg4taXZAUJmqW/EpLt+AY7ytyR6JxMxgvKI26yECHyDNc8RJxgx+GoHloklI7jEv/Xj1nKvnirGR6RHrRFr1ZPupC59Mj9rHs4GlTiSPPUNrt6zFY45hXtzKMVzlGmA6GbB/2Yd/4wrwX/OLTfFWl6q35buSnfr9Or+YDDnL5z+XvakAJDGj0MlzqeV0XA20jML/rfCPjGxI9AIom/TfJ+QZ2W9naskDRj3iSVfgtXJPm9v1epEfoFlDrX9Tv5xE9hs2imyxG+bftmHwrZeNayraAra8lZWyDtoRWBSePHx8o/Cs8KZZL2GgoASa9ZC8x+cLnsfzHYFaKLyhbqs7063bQ8baJ/Oa4YhctHo2lyFs5a51mXpZ1dTV8BRo20lZCCe2OswIAh7Mo+TxRmKdkkhPb0K6Ua16HNjXrS1l5hog/7np/4NHmy+/AqReGEilM2ZuhgLLPAhdRPOE+EIumoIM++cab3heTVd5cyBQ8/NY/27YSq/nPePKbE0skenZysJffuo6KHzD+ycOWw0jZVAk3aEDK47AFgmo6FIZNShyzzFd0GZlrvTbjxTQw6Ss58+hI9Ccz2ePZ3HLNy4mbIutIHESG6iPPzDWbdxCSO2MGNFIbgbRk1pNilLkRgMtyTVtxfztHOy/Xuh4KR/5rjMIt+1fc/DVKpxs208cuC80itQq+0Nl2S261gBFHDXkW3+5bnd7EsVDNr+WEdhiqdbJkic+6Db4zES+HeVlnMkFoRclCXr5Eeld80AFwnNBBJ9/gokxkE4pv4wzNwCld5WOml/ZwHOg6Skrq0FWeKBoJCTYiedrnw18eXtKLVmElQOWfsODmJzn58fks+ix7TRte5tXd/BSzwFRAeVWHwRmQGYdIxw3fd70vz2mmdk1JENcs1Fnp1JRZDM+lR1D7RwThCf0h2gxItq1iIzPBlZ84TqitQOuwZBGxzshre3UVRoR8zQu+zLjCh8Bx3kn6SEcfsyGsPzYQjn9FY5thEsUEpTae4uRhMnLI9+TimGOC5HfW8uF3HAJOsO890AFH16ETmUyKqi2rj5OtrAQi1AHjFtZsNWIlAh4kVl89YRsr24I4YOGQbavHfPh7l9MiPf2UKRWOt/vpd599Nn3yj/80ffKrf5y++vLLfK8s2y3zPTT5g88kLds3KVtNsnV2Ma3TAcaEzS2pun9YkJf7CD0PoHFLn0v5dvnu2/7tCXrw/uwkDVwXoICWCd8B+l+dX7Bl0xNlPYmSMuI48Ftrbm3yG2Z+f8p8FtOwsIvJIKsAT9hy6/RyLw4qpshZsUbdIsctnPKgsNBT62xRxbDZJnt++246uno5Pb99Pr04/g7fxOL7e+DU4Rr0TxyH+GgoDHFslobGSi6W/2XF1bErlGB3A+zi6h35tGYbge8SFOzOgywyLhTI94EbHRYcWOBWzUxSj5ko+5F9jJgDH8Dx1FK3mu568AJ5LJDEmcbkVf3Y3nWrY8e2wyRWh90dK/A85MA2do+D8Ya68hmV4QRVXDGncyffpqK3Kcfhz/LEsZEQE+mwZeLs1todVs5J53uHRUKFKgR8fP8LL52O3CQ5hAK9ceyYh0nSN1w1mCjCPFTgGE/eBcfvqqsO43tOwrh2BSKOU50+Tv494dXDEZqPE3e/r5WuiSJubbMtxJnJC9c9aQ8xsB5E0hFiXEcBrSNV5vh9gwNVxVyBaXtyZVEcc3ZISaFzXnetLXWIs4rSbw6qk2PUrfZUhmXHQaHj85bVQxlHdGQIC1xj+Vwpvjos+WIfPFjriM1dWSYPSqvUjH3545G25J/fSqyqgQ55ytQ9hgZpUxlTTJs52lZcdLKVcjj2rHunqbZFLeH8Ey0jU6ecfWKH7yjGg4yE2NfzifPy6upJdKEdaBMPddDtXDAdl5DRNjwExRG1tpNqexxzOoDp245vHizjNm7bm/KzCk7HK/IzH6aiSp7lLBwMjnl0ClEU7OTtcyxOSds8GZ4krRmjCDzE8XkbfNpKeGLb/CEExFpNqX4lW3uveSvTVapesNKQCa13NBu6WWjg6gW03u0BiFFBwiob/K33rgsQ/OelXC97RsdLSsAFGwyTL2JIwZJPyqDdtV39QcL2vEcd5Xty9AcddDmsA6yWIUvjcX5ix3aG7XjyNfV+wLPHraiKsh4te7ZPW7+kXfF8y8pPnwOHbmnWztw+t+yP/qHCervklFb7dL4TCDPbit/2i9WQf8hYfcqp3qenT5HJH6HoM/EjUIbS1XaP/Ub5ICx4mc0kV9k2PJNW67oS08bDhraLzk18wN1h3jQJ05FBFTniB5VxFSph5De3QV34/I4MZcu7DW8Hqcmb8upOnohedBQQVjQDJ7iFokbFdRYjYe5ZjjwGyyXS9I+E6JuXVAfMONnkyL+MpMQTlozIKrWCE0ydbww40kRVyy9NO+UcjCSvn0Ix3gY05JZt0ER95KpKIyOIa8zSvyv168Jiq6bqrFj4tK06DSz/ViJSZH5WoND/9/KzbhvqnHITNjzlWNkh6fxUieu3Ecp2G4ZbCIjRjoKaoW0j549NtL7Sb+i8YqiO4r0vv1HXvB6DvZ/edlYUa5zml+c5jel9OqzhTfOY/IYlHO2z5Qrbpm38tU4NM9yGN73wjj/Wsh14R3HX7Dbj9okgFWbjt8yF/0K2lrvGW8PFbl62M/+Z9i9+tipfCgQwZBG3N5ci0RmFlNvaV71Uu8gEDdpMiH3Q+z832NqDeGAGxofc8EhamHlDI8PQV6a/0duIcJH7Ml1MG0J+YyylrcxKr/FnUkjUVcqmlia6E2qa7WvWiYxuS42fdBiVjcVNHpHE/e24Ye7VeK0+0vjb8dgfIGk1Dfvg8DOu8Xip1EDIu1cjS5sbekP+KWe+1GMNUTxMfdkTP21gFEQ6QOOn9F2TJktaI+FrZH0lp/JhPtsQFLWqdCQU861oUctvFUO35lPKVd66zluD6kfF1DZfV8mdeQDs/lYw+Pm/7yZr6sCLR73XiL7wDN3g2TLWeqSRdEZ4jkIPGieEbXBjVR9BjFJNmhdDEbwA1su6msSyi/7gzGW3XkmLxZQyuEVOWri2LXaD3kmFAPNGvun5qoTtp6/CM61Ojh/ELCKgiOcn3+lJvhnIBCkxf3JJD2zQh4kQ8sOZ0LiX74Z5b0rOgHdmoXzjr6wk6dBE0sIEJn/0j0ouvyjUODNQAHBXVVgfsvBNb42onYQ77pRzjoj40FoL5oHCDzHs22On+HJNHlj5llJMABVA4R6o0a+RJQO8yslvapkM8UsJZUDTDMCSLjLMyr+S6cQtq35TqTIhPcqbshI/YnuQU14n+W4JPWBFm9+Q0zlXKxjY3sPKLb/J47eiDv1+GJMZVyh4ZXUCuuiEcKWEjj5zmOMC41S7wyfTCYc+TPd8l87jQO+h3+ek1Q+/y3fnnk2vOHjhH/72F9Mv/u4fpi8/+5LtnWdxJu3eP0cnth2yesgJnyfk6RDJah3kufXw2q15TNx1QTDXZiIYvwELZXTucHM6wB5bWnf2wNNRQcdxS+Y5q/84fI8VYzrdmMixpfNaAA6AIzxQT0+PuD+YTnA4HfPR+uccIvHsiRM5Jo444V7zDbvffM5prl++nF69w0GGA+XFc5x9FHoHXic4s5yUvuZQgLdnb/O9uKOnOLSYRF7gdNEhdsghEK7Uunl7zSEJbMvlRMmDp3xTz+/IMaHGK8lkEmfTDXyvmLiyh9STAnexx82l30hi0y7OpdsjJqucIHv96jUnf75jfsMk09Uetlbs5Mfbu616cqqnye7w7TZtmUM4aBOHp8+mAw732KVedezAINtN8w001wrh0NJBto9j8ICy7eC4sv05/N1SN55U6+oi/znHOyAOOrXCTzTBwUSrqBmUUAixlRNv+51TMqfm0pDEaYosQg/7iFMl/UxeXvYqEeFPfV45GLISTYeNdU6x6B52MnBy0xfI01mMx3U6O3+FnV7TdnDo2l7dcgu+/TDfk6Kd7TlZJ09NLaNbPvWGZDWWcmnjHiwAUIVo5+AokyvfLANH/dKvU1Z1hZvl8PblDqJ8Y03Z0lkOQ26/eegpu4euTHR7MnVqf/UUSvuvNqqV1dgdfCnzvogBdXrEQQe+8Pl5CaJl0VkFi5TZukpbY8xyhaCODJ1/17Y/yzNuhw/nyHFcydUmpUwcKlgNftgCe+gEQgp52BslHRu0B60JvRxj7Km2TKnV3MA2M+KAs8qQfpJVgvDQXv1sUu9Wy23JZRXbuKvm5ElcXjj8PMUYpdkW7eosMAefsge6UR+3tGvLlNVe2O5Gw6ovuIjCFtiEduJKSvH2dcKTM4/P6JCVaDoBrV/1hc72XGWkxI7B1p+4lpXQf8pRv2yTBCeEgs0bl7p2KvaMPHgoZNaDKEhxTMLTFjH7NcC/8Q8Cak2ZXI2GkuDLtXQ1WVe1T+PJtSxzHmQ2MPjlItAOccpRVzrhUm/Izm4ceUR32yPPFfsZTrOM3zo2wbc+PAX1itWrh6y4zSELR0/Tfv2OYw7TQBPrxlZ1je20af3xx62tOuIYh8jX2apD+Yp60gH3lm+FWjpxdMId+a3R2AA96Xf28yP+wOIfa1w557ZVELhsayrPf8ua9kw6nUsbVH2I4rXUjim1XK5qZ2EVPHy40SUAAEAASURBVHEDGwKM23MWCmLV2AvUWc1I5bzy8qiGuYU9dg8VYZJcw0duSiRLruIhTssZlJUreMhPLOmGVCKkwQauLCk28ACkUbT5BrLlcHBpA0LTDdgyVtyGPf6Jm5ZZdHJRzJom2fVjjii5tGXpBI+ATdcAI0K0Vn5lJkx8pMMrwgbO4FEDYw164vtP3CpTyTde8KiSn+CuZUmVdNHPPXDIWSi/OVZ1CR76Wq7iS3xV3oZ9HbeZz9chrfLCP+VfAVfR4lc2CVh7fs01zP0Ao8vR+n0Dm0Hfcr8ldqNTni5X27LlrhXTntXyqx6LBpvPfAq77b7NI/TdadaMV/FvwpnzlbkqZsvscGiy4rwZlXyt9nbbXWM3z29bnjW+zb2L3PBNyWtJm/HSb2g2mCw8qq2vKTrvMT0bTzajSwIq3j6fhfVd35kjzwd421hlSqGwUlaSIoizvoMxfmYGDZRKZMI5b2Es3xn8PhbNahUWnXzrUrsl1dAKt+0j9DFYsAeT9/EqjqtfldeQXcY5q8aoZGm7UeQ5BE/QYoktFs2XEE4zfbNX/67/hnWYsqHWXEY67BwX6UHhSv/iV+Xp53Lpu8gqfWVQscJryYbqOgSE1UYJZ8RAZW45x7VgGhvwR6IL3kLZdm1IhQ8xhbfdOizYAu+0ocUMF8MRX2QlJ5OdOS9EA3cQ+u6V/IVw8BRhsW1kBTeEReN7dZK28Lo2eAUfHLICH2EnGrdCXj5BLH2KX8GhZZKkPTbvFe4Qvua3qa/1JVKHREur8ExKYmBOoebSDL7mS1vtmljafUGl6fZrc5lfhaQwzW2TM+xms4qEtvHCceAGf4iofJRZAUtmwZq+s6PfkGcwX5ZnAyDLNYC4diBw0iF6yyw0IPz3TbbznIDF0SVuQfl1CsAFkW9iifJjzBFjcB5wU/wbapirkyOn3kUP6iQPhaCPn+JpIrFiDCUXgvmUU8pVW2aBJp+fhEOQWghSMJPz+uY0ExRXxrlMm1VGwjy04eT4GavBTmlwTKqZ47k6YT9bjuSB7jo9aLhOzOrghgO2rDLlkBd4e5y4ur/7hHn7M9JPUJKTXadjVmztTb/55Lesjvsdq+Q+nX7zq885PIHte6yiw2WU73vdXTHp23UFGSd+4nxyRZOnrDK9in31Ielo8Htp10zy7jg9dAcH1x4r03b9pptz0gv0s0jQ2r/85tS135NjtdTNDc4i0lrlCU63D148mX7y4x9Of/LD707f/fApp8hygurRbhx0p0wedQ46kXuFY+6fPv18+uWvfzd9ijPx7MKtdq7eQTcmeTpqPPmxJpfKp19hHw8k8BttHp6Q0xlJa+57Tzg9u5jOX50xB8SWHLt6iwOOxVBsAcZBxUkb9xDuxjnKCamcBOqqqjNOc/XghStWy11yqIWr6vKNOxxj6pGP8bMVNX+s0+vljS77JzpWNQpb9KinfZxy+5x86+m7cTrRdjPBZmLqwQh3lMVJ6g4rEiko7UsXS1ouv05IdVrxLS5u2036PPx1qpmn08o+FWeSlZAJvKtUyKVeXHk19w3qzG/A7bpSCseJ3H0Psq/S1BLqeIMMpwkTchwndzlJF/0OoMOx2YtD4qCD3g/f64S5YfvuOd8nvDh/iy60pTgisRMT/DgzdWhiN52TOqggy0oxnQP2c9PeztddhUjDz53vrGEaS2tfcJ5mf4vdgcYp4yojV+2ApHOhVsvVSp3QoU+tmMOZgn3AxDYwRQ8dPvKEBUD7nbroRLN+YEl9+M/tuvpeHIgztkXFsmNt54OcMsojjkTn5cT9F0Pr+As5trQNeFPfkQmCspRpndvvgguPfE8S58uuq/fiZEPR2Me0eqNv3PW1Igk22Mc6pAw60Wgdbq+VMyL55Z82zFUwo4EBT9tTrahm20kmP8iichz7dAOnXEhWbw1f9lV3NY+UhJazHatx8mhP24x1RruxzOL7W3+YYeyIUw8YeXFA0mbL5mBRP2rVciCL7tqmxkzL12UsXaSNyQJvmFLTOqJ79Ekfq5JZDNtx2UWaqjcMVDqYB1MdaJYv+sERIDSik+8/EvbFXFYAV+uuJOlCG1XQKG1GZxxjXpxy9G8qI38sGrSWJU4v4OUsJp8xsE4kph1kHEFR26AKO1bYz4m7Ss4/ChDDuVYHMjiCOLaccHKrumc895lAPfkNwNo+a+Mvmyhzjz+iHHmaOKd7F290op0esv3eLbVlO7L4V/WvrhZSXeRU8ZRdW2KHgKUwK0YUb/Oqum3M4t+wOHLlxc035jYJq4IQqyCZz0oYiUTyiqZe5gser2lwK08zSmxYcX4HobhhkfRgRrzxlDOgxSy/j0FaJ/Ut4bKc5TTrcFspt+JaZey8DhtBIwujQ9kh4Rd7BwbcUBktp8PBpnCbV4WiCC8dC1EdQqqMEA0GG6TCFvzGg6J0Slg4Td1la9yin3NnfsIbp0J1bLyhRCue5FbeQFkH6/J1bQorttDDTxldV037zZwb8+tDZWobr8fkrPX7ek6P59rO5L7WP83icfQt6LcpZbhDZ1hxbZdqAGL4/qtpFwxt0fXwoG4XtMQes9cWykObbolsHh1u0/9RaWU8cnU9m9Vls376apjpdX11vvaNbddES+b7Y6syR7XH2vMK1no8rsMiRl26ohP32eQQZDh0FV5FrHFa3tawpK3LwrFiFi9FlDCNdWWkVbTpHO8Ex77KC7HcS86aJDjAC1apanHEIenWp56+xPhC61XcEp1/tu0zUOf8xyIzjgy3rypE2WXOW7RfSNax1g8Y0SpDETdWm8PQ8m0WRvpAYxPpvVK2kQg9aF1eKd53pe1A0HzESy00EfzNk1fhlN1b94Wv+aVM5I8MaywaDz1n/OYPYJE9cEOhzMKWb5dF5Dgmwk/8odeK3ywDnBLrbyEsPJv3dlgUg7CCBnUIiTqpd5e5uFRZAhdnAGfc0C20TWMojRTF0/iCV3mFs/Cs/MIceSPTIC+A4UG5YWA/Fx5djANzGtEv5sYjezjlfPn3PawmfdCbD7J9LPrI0/jglVbT8oPQT8qqUzAjs8L8pkqsldgwtIMBsKoucq2wvJFGQvSQWnAmz75jj7QxM/LePUgFtf1Ds4KbVk5CEbkKJrDihQJPIjrFAq9gqFh5ax7yySWx16pYldA2XMW8ItjMNq59Bfuubp0Efx4wF0ZRJUJ5wSeRdOiop/wrWodjJ0lVW+AVYSaYEln/TQ955QMTr+1WWwHlMPQhdEJEU8mV6gE/pVInhFoWJypol0eCfdbvwOWbVRTSd3Uda66M8wTWHMqAx4h1DtMJK+Se4Zw78Htntkcm7zVlKruV06Acc66WO2KVwqnOKVbc3bGi5pb7BgfbEU6f45MPEXbKirPb6bPPXk1/+ze/nH7z689xlHiwwCH4TNicUscxorOH1XJMpPZZtXZpe6cx3TCBt6jZpoVTyQl/DmFwQZSroPDG7cYxRY3hqfAzNPY/J/3asD4Qz9ZZ8G/Z73rE1syPnryYvv+9j6aPP/7T6S/+7b+ZfvTDD3HK8U08nHuHejtYmWdrqMnt/vTRB3fTKavOjvy2Gk6d3/z2i+kNq9WcJLqq6uz8ajpjddY5Qjy59Bb7njFx9zRFfHA4XliNha9rH6eak1sdMHfnOAxf4miDfsetpTg59qkjp5r72NADH+7j+ICQ7Vw72Oaa1SZuDsyppOh6zEoQV4H0FmJP3dzx+3rY8J59U279Q1TSPpuPqHu3GLLkj6V52J+yuPLJ9qbN7Ova757TZB1vdtQB4+uUcbCx7tO24HHlQRw6J1hBt8eBGq5M0cGrVwQuVBi0HKpwy4rCe5wxu7flIMpkHhxXO8aRx6q3a4yko/VW28vHdszVC6vicFM3bYpOnrar7XXS3eyyBZm2bOtMfVlzOk9waBRf7HV/Er05cQN9T7lxztG+d/je4T1brW0XrtDxm1i29vt8o9CiYAthlDGHe5COIwcnjWr2FmtbW/pI1IbedgfOFeXXXq4c6tWfFM6SBYeflJUUAwFQ7ODWXuE6f3wGuNpImjjmKHucHrSvXT+GZrlxNhvGZvJL2V0Nh20sDX1Iu0iXlWH2/QzS8KcOLHF9D858WClOXWTFWOKWUnnt2ldNQ+vYYV/LimB1TYm0E3QwCG0ann1XOluEG2t1pFHPfq8RSDnVyl4UOG1QHRyvbAJxbFEetVT3+JktExByqz3SXvcz0JYJxKmDGeBLfXkpX+dSjYHqz1iXbZCF68q21Cs66PRSh3L2Dh2wexzrltUbfPFS5+ihLhXY7qy3cdt+0ojLQiLNW2qhtpx5V7Ai4Ju+ZcHBk4e46hWHO3DbSZWp8IfQ2Mpy5t0suvsjxKvsm+eJNYUc/pdNyAsaP+bDPrxiL+nCpkppRjn8Kiwc61cixVQ7bxzTtq3UFp0l4zr9YIfvjTrKufvAvpwRCcecW+lTfp3ljKHZbmq7hn22nVsH2EL7pgCMxzrnjnC2uz31nueYW2NPTp+w0phnUWzqcMJzjjEuf4yybtImonD1CdqCckWfL02hnUTjqhBgrjVi1EspK9fyDlrpU/+ExrkfbGWNERUean5aIADzbPjLFVMDL6FVdfbWmJjOUAWRSdFaJx2XlxTiew1BK1jTmFtOQGPFI5FYqPXqMDklD5bFlXKkPJXXv2lgZR7wLNc2kmngdmZ5GYKjs64aWcGTL+1ShNjPv55UHmEuEVqjspHg6CE4RodIMX0J4y5dG2goUuUZJr/xDAes6WYZYTFopc8dYMSL57/3X1+XV1RVb4W3rkNz01bIsuZbxw1Z2jbtbANK4pvlSiFty5ciLxGEtrIlr/VQEbG64oh+i0s+eSCs6GYO2O9f5Ep7cLgiAs+lTGW5x3TWnp270CzaWLfF5+th5na7WTC12VzKgLf5fVO6+baJqg+tJTwST/VQsiZaoTSsLP6Y3R+DLQxSjyubbOu/YH77WOu0tlXDOlxzewzP/NS7EdszxUiftDiM/Al8aDhTs8atFtukjzdDwOZ4bdZYwZbfol8ItrCbyYxWkcjr+jCxTQaaoOjcwsRf4SU50nLta20PYZHVme8JV2w3MJqXD8u1jIf1gM3AkY938o14dQYcklfQyhrxma5phFvcVj5x+TbB3EsHoIJkz0jCBmFjkTfzNFeCIbNpi7yAebHwBVg91nxTJvvUpo7hUVJb4oOwRRo2vkil19JPkx7IJVrdg+nPxvWwPpZsaTt/O75WoGSs6Ii2jk3fucWn+DaOeeEhIPGyzwO+g0CezWfG93nPVfBi1PRLWHTB4ycTOirRl+uarRR9/fXUl/Hqz+Jl3hHceq4lbT6RXnES9YDpjBlFgTcy1SuNxUoonskfiuXdpgDgEZFmpKv5VLpt6Xwt36tKpSZBWgkQASspTrx4oSYRiKEZwVENAd2mI8xMwCGY46EJSN5OCB3zvAcL42D7jPdOntShMa/anjhfe20jaINwXqjkrabRUXCpFFn+lH1KN/Niy5CXjqWTHLgsgFEqKys9gl9vosnnJ5NPiERNW4i9bDeQi5/byTiaWnj7dhqGhZG5Mgy5DMQf8UzEI6AsZzpb9zJrZsLjiikmP0eHp9nWeqCzgkn3Lk6KI74VllVzfG/L7a06w9zSqmxXHDjJqY/X488h7QftPXH1kCVurnq7wTHDYjIcNOCxjXWXI0bZRcrBDm+nX/3jb6dXr87Z5vp8+sH3n08vn59Pn336xXTO4Q+ekLqz/xw5bOfUKKzUOmH7pEvg7nW+4PDSCeeprDpcdBbqLGIKzeSO5yNbmvBoYE8myxQ75hqmEUeAp5b6rbyf/Pgn07/5+c+mP//5T6ef//wn05/97E+YyOH0ung1XZ59xY7SM1azvWJVmttHnQg632Fr7+Ut5cQZxlzRbaeuwrrgAAYdRBc4ii7oEx4y4cf3/e7dOVtls/4L8TnkgUnlLvnZRIyT7f6c8rziu1XYZ/fYbVpM3Hj27/mBOSbktpi7rAS8Rz9W0eGsjNcOfvv5WD42x4kKFcXDVjhHdbTd+008Jrl30cVGweQem+X7YNjB7wh6ou0dZUifMo40V6NZz7pPrliJaBkP0EdHnx9ftw+kl1A/WVXF9lwKDw8cbsw4+ZBfHGmozlXt/TqnwHIiLOW9wam5B5+0W8uH3XRQulLpBju7stHvj8WxoyTkWc9ecSylHlHR1Yfg2uDdcpitzlR6O6B0GpmXsZXy7p9+hJ72I2yPIffQQ2eXW1d1atqNdPTlG1XypXweuMFuyLyKOWbjmwIGT3VKe9TLCg+dCPBNo0tHjbrBc/Gm326zORcj6LFnngHYWV69wi5UENzhAFN5t1OW84cTj3UqxGw4yLC3zgjrLa+K2jkrmBxLuKFuRw+L1uIg1m+nb0+HXxxO1L82aqejtsk2UQaectDBJ+ZFHi1YtzKtI33K/uUH/3V+qaczmXynz7aacvKDkHwbTwBjhA4T7eMYFIcpzuaik4B2oJPUdomdhdTJrsaQkHZKgzLPOkZevolIXdSnCKQZjjnHUGRLny3AGohLu8QpaVvLTX1qM08Opg6yIjDP4WpTcdphH3lZxjyHaa+upMtlg1Ef7jyzAGLeusjLijvqabmwq7wk4y6nsRbQLP6RAbmO84MAU8xx207Xq9niSCefxhcirHIMVwzMA9m73j0KU77GFh7SeTVUHuaS5n/wojxJ7IwZkyfc9m/5dDzbVoNrNvSUPP3ZfuZBC+l/rIj2ABZXVV77TUna1JEr2niWeOVEXLaqww5h99MbVsf6fT/t5jjgytNDttif8AeWp8+e8gmCpzQzvhtpM6E/xglHmA4S5Wl3lkE97QijLtImortjB7paLsvI/1FiIwVPjB8KF5xOjxDKkHVe2bugc5x6tudukEawyjV4hHo31WRxkFUHp1RDSYlkFW0TFI+RJicNZzCuAIIlW+L5ErevboDaYrlopKDUELNAK9a0HTYhNC0wzGzk5nFjbK+WJSxHNSdPeOGlUhof9uKEhw1w8IhU+EvRGsg7PIGmaCM/YEe3XCVDvBAPHSvhr7ZelaGQCg6PqmxoFSr/4MpYmOkV/8hbfiqv9Vjgf1zs2/NR7lLXrd+m1bRXVE951cj8TRmavurLziM+fC02mNaEHc7XM4bzIU9Z5v3zrm1dK13DbdrBt2UYhYds4/51ckMbNI/yaD/Cli22z7IMT4Smq/wmbNMOHk2+2LdhoG9cVffgr/rcBsJIbNZVAYX16ich78PxYVmaLgbqsaRXuxbHh79V95vw1rmg3bYXHGke47su4/t1xXhaNfViFN3n+jLPaylHpTd/H+O9ifH1qfRdZEaTFAYVTCkWeMqfhgFsXW88lGwD5mtf1fZ+/xWGyYYCWtqOAXfoluyZRZVtTiaylhELNV0ShRueX5Pe5PgNKfmoo+GKp1TrOjY9V5U6PbiKeM2inykpAhnqnWsgKdO+PsNnno04AyI61QQoKwBG1gyD2UxFRLjptqdtWH067fPH105VCY8QF060Iq1+AYsTZkPoCKxn6Rt/SBywgJObn6bvUEL5K9z4EBSeqYwCpP2RFmW5RlkHzQwnvbQNdNMmzZfIRnxz2J/zZl5EInuWXEo2D/ES96f1iLxKB8yPWcGTgMtHaaCDpvBGnviSj7ya8FTe+rf65KAhEN/u6rNpGBVg2aj+glp5mXQAF691yGRJ3NDzUgsj6ySyGWuNyzZ3JhlDxoBVI4Fb6qx0CffoUupU/WI/BGd1TApYNRr9iI6WGHbZWjkgShe9+iLPX3GDjxRDXnrzSFCtoWlUGThDrcojkX6QsHhK6ztpQrAgKzYGSQyYHWdhJtac7PoKcOtnyav26Et6T/5n1NhKCxDJf376MSeSZRHObTx1RyTtW5B6Np0IJriMGU8/z+Sg6l45edsUgbv6GCFxnXYbvDJgQDG/A4YpKNZLiJmw+gbhZAlnGxOU3ThxnBw70yF9x8EFh0/ZyvmC+xnOKlYNsc1Th4puo9P9p6yAO8URwUqjrFKwMULJhPcIXkfgu1IuTjkdc/DdY7J/xbfdXAVxirPoxfMPWSl2gkPuzfTbL95Ov/38JavKzqe//h//3fSXf/nz6U9/9HT69Sd30//1f/4/03/9v38xffX560zMdnYvKPcNu1GvpnOcQwd4Q3QE2C/U5ZLvrN27zRJHE5GUOc4VFMT9lH8A06dQRb9Rvp/l6iVXyP31f/iP0//yn/7T9Jf//s+nFy+ewZMDFM75Vhv32Zuvpjevfz+9e8t3796+nC7YKnrBVttLPIsXlzvTy9cX0+dfvp5+9/uX05dfsT2SyeMlK5ysu5Onz6dnOHwuMOJbJpGXbDVlykk7pi5GndbBCK6E05mBvndMOHdx7KW6MoXFYcJhBUes3GMFnW3z2naCY2yXb9rt8C28G2xxQz3rDLNus60Lp5ffC9NJ5TbVG1am3V6zog0WWZXEGLJH+fexoa7iK52nfItPPq6c2+eUQp0mTogduHS63DAZ5mNdOOZ2+OaeDlnGHnjUSiTaGvjX4Oo49o31YO8SfZxsVzvMeyEd4YbvvFlnbnk9YjvtgSvRbKs6wKgcWimhjiicgTZA6xWZsrVfOhlX56zudGUgPNNfydc0OhjNt7fKS4eziwBNq5kTdT6kV8hMwm91xqCvqyh1OufEVnicX1ygv06dmkfkFFVp4VKOWalw+ICL5uiDIwJ93LrnVj07fcZEdUd5x20PpThki7LOAFdn6TAQp1bc0TrUHTuuHQSWxLbaji3H010K5OERlqhXdcXOyPBBsYNTW+ekfOZxGR11xECUlUp7dJl65yA9cC1InJyixXlWNtG+Ng17lI5CpJactDsdaTqkCkf5OtfEznzB+kkVw4D4vFIP3VIf/AHAFYoZ43x40G4Pcdg4rNVqKNoo7cjLuk+bjMUByMCG4XgwBnK0CC/L3XfsqUMQ1Ho2VzvSOW3a+nGkUJ5Mb3Wo0/ZchYq5uelv1JdtQR3KScpzGGyZ+k9Zbe+EXT9BKrmNY/uIblSGK+CySgxZliE4tKzyNyDb+oaXejieI4biMgaOug2Nzl3bGHCVyvsBeubZbZuOmpZt9AF1pp6CLz/+5RkLbelV+o7iibBx2ZbdUovBLDk08EvTor2hl46yffqVjrnaHl4rEl0h52EPftfRfkJHoOz0WUalI07kPuCPP7eMherggSfenjz97h3jBatnsxoOh502sJcf83mFJ6feroizn9fqZVojf0NgRSfbWF05nFXh2K70sTDYARuUY89nYv1xKWWHeeeZ75WdAIlIa20vV2w4kh03P1WhjJAQhk7addyn79aVj0kieG7QpW84juqLgrOwkqRIbpDFH5edNg2KQsWLTSsyXS+NhZhf80NTv1XA5gd+6BsHuDKhKOwSVs3MOFBR/Bc8m0g3NjMwagaJIIHloGelD1qJ7f2k1bU4mVeXuBERfOKRJE/z81P58LWZRHezcnX5i4esIg450bXqOxyV4V9P4oW3s4x/4Rm+AwJOD0KMo/CLYtUhsHf4DrVKXNEVf/LpRPnLIgOQtgj/yKu4tu66LudKKwl82CBBbGX51IHOOWTKb/tKuQewyGZkoPAwWcUIVqVL+8qwThsH+MCtwLpWfMFrmA+bgWd+YRqE06AfWGvkxJXcBQrfJVnFRKAs5FsObFNrphXXjm2NYAxDVEsuKaMhzu3RsqQoMdTC1gm6vGzbRU8iQ63og5cBdDaLasulV9pw40g2Lvl0XQsq7M6tdKdSoqGTdIsOZYfGqxCNUpCRWheV+KjNOTPZCJCmHOKrMjXjwS+4baTOm0Nz0ayUnaHbEeWUTYJYckWCPHYbsoqN1ty8umzRZSOr+G2ASBS+edpbGY1REdM8x4LXebHwwPWBYL5/QUpHZ7x2u0C+nyGtN7xT74akkQQqDEgkP3hwDZLlF79sFXzgPvyVz39zKi7dgAd/FFocDRY8owUQlHiXc5iSVluE8gg6QZME8DU/jZduPBIzDLquj2ahzJZrlyvJIjaGIRzMy4sM4chLaEczTWj5oijpklmI/jYN0R6GN4DqWzRi1DX3VQyduh4IM25XgOjExY8q4gWXH/+n0hpHZFWu/px6DxoyVBLmJYt4eFQwokUc+lk7mXGBIT2yVjkDbv6ANiNwRbdthZzfGsvF9RKRHP+LqL7+hogIV8BBKV4FXX61U8q3gdv8BBYP+ci703aFhkXrzg/O0Dc4i9wZv3EBBDZ4lbIlB1AnE1nTRgfz09YsAPJSkKLRFsWXMV744FU8eDdLt2fk1+E23tVCA2NezXk5hk9ooDUefVtJy1Y805bDXfwgkTLPe/RQiO2jyzvbwOu2SDIUpJ0U9Eur0IxRjkJWOkhKtpkWgc8vlFPu6lIn22aNb6AS1wGQcVi4gBFW1MnmYEBoOQZK+kTGtc4PWkoaGxafUqe1EF9033+dYxRJ0SRjlDdqz0RgSQdNRKWRD9roRDx0DrbGHWsJpOddKxJJmG7S1sO0k6WYkLircfifOvHl3omXbTmOCJiGhxx9h4uAgqnfrs4rKK3LK79LBmEcC5yEusu2oXu2RbKxlInOKQ65J9PpEael7nPAAKvjXO2GtwdmTJ6IH+CoOdonn++++eHwfSbhLBSLsENOOj3ZPZmeMql6woTJU/k0+J2HMrBl74gJmGW64PTPXbYXTjtPpj98/mp68+od20U/nv7kZx9MH/3gw+mDj54zuWKFxPH99JN/+MH0y0/eTJ/9oVZb4Z6BD+5BdLm/4aRPJtM3t+c4EDxNFKfcPadX8i0232/96Hu2uvGOe8MWT9xkHGjAt+n4Dpsf079lgn2Nl+AdTrUffP9Pp//4P/3P0//+v/2vfE/uh9NzVlrYT69cicdqqddsS/3DV3+Yvvjyt4S/mV6++mo644PiZxzU8Pr1zfTqzRXluJzevmWl3KWOMBwRTAL3OcX0CKFPnr3gkIdbHHnv+O6d2/7upyesgtsjH/cCNBfBZ/qKXXV04QzFcXOB0+oMe+3jwNKhdMf38m5x5Hg+rPrZk1zNqKPNduuqQbdckkWd6Nvih4e9TkCdTRydwdZODxBgEgyceS+TX7iw6nGfccVvBeqQS53qVGJye4djzi3D6YvFlvYIof8ReonMnCpK/e6rN81Fvns42ewZTozvdGJZ/4jK9t6sPEM12tOBDjlodFDF8YAMKo76UwAZ4O5mcKNty8M+Vy8w0SbvRbbzWUdkjsFQ50nBkQUv4xiXRBVEfW740a3mN6wyqKAM7MChZsjTYZPtleA6JupEwMLoRvuifatmnDSQ+LH5OF3JaxXJTt+N3gyEjuPW0SXOTZ0HROP0oWhx5sU+2NQ2pEMD1dDFcR8nEXAdc1ndxGCpk8bDLoCkfjwVN9u7cZqWydTXbz36ncNyAJVjsPVzmzDtERH9fTCdqq5+9bL56JQ6YMWjTr8rleWybBSDurCt6TfwFs+VZtgPx3lWTbpwxNJjT0MPZilnLXj0j10czY5PlsN8vyO4Cx9bjivWdOTo4IQ5stSyyuwqNvum7c8/oLviNOUD37rp+YMjbhZuwMI2Y11d0zgP5ocHfAH28ysOKe1qW+S27iSKjkTTbLBNtr/roARBJ6nPa+tNmjhj4WEbiq3holOvnsDiajc00wGUOlFI4dpfbR9IDL3l1a4QJG0Z0p5Ls/SRPBtRxHKon5e8a/UfcNtopKMf7S9OXOqr3h3EHnQQIyU88jyyTgdEqLoiMPn9jClqfpGhtdJ/5cOtntarXC2z2/Yldrtw+ht1tcN44anW2kwnXrjzRxyddYc40vhuAG3R739yIA7OcVeuyueI78o98RRVbh18jk2etO0BDvYpdY1tqQ9tls8DMLYhkLRjgmMBoQqpbAL10r662OsfClXM/OgXcwGry+IZx8oB+JvbhoGtOp2+QirvF+Sl/ybUCUxdYD9hfGOuWZeAUg4YyDJTWgsrwMAj6AYgnupXJRU/f9exkjOgyFTfXICCt9aDvJJt5rjFEjEZowHJgLTg5bdSJUDNZSa+rVxiQ81jUzPt7TXiaYkFEUbb8Tf56diyt1HOK9QcoFY8xBdHWeFlKKCvgZt8YUtZHETqL5xrWnR1Aq4W0V9t5FGwhOYLmsWAMceBe5EfSniIGoDywkdefSczP4or3BQImGExTpGaF6Cqpsrzo9RFKYPiEIZbP8Eukq2cljLA2nsp3IzbpF2iZLS82L70KoLWo7C7XA/sBPKDPtE8Z8mriIwc3GYN1ao1W+GNaGtR7SO9JuhVD6OUIednlGG2ZfjCYbSn5mWJJHHoszxNplYOOJULb+gWPbd0a2ZrMPhRZQXrdNuo04WymRLWbXbFYo5q1hRlJbtNXSB+/Z8CrZBmDhEgSvDW4CVurmUfkFlopSsXCxKZcRbioX/ZoWxnP/GCoTyHwglaRvLNguIxpqv8ijah+EJW+g7cEkZi6KlGrVX6Lm0wE0NslVA87+IWWOsq1AnyeFZGx+Dxo3x1Nu2VED4zYERbeuevURI3o4GG2CL2Az5MNspK3uoKv1X6sWizVac5DmK1tW2KetakLoLT+Y9JqrGhMRKqrP+jf+VY9u5zGiZUXagN4tJvBilShbeuAlVbiVb+tHobYWOS33ysb+qrk2vWwrR5jU7E0TF1G12b8ZqCuODBzLEk0WYuXfIpsQ3FpMHga3bG0+A1sWiDQfAXujCI+MaQQUFjY/mMq6MLhIyRMIjsEQkuccs+45ie7xptKx1EOAwbpjzFe8ZPEh0HarRlGMhIIMzJAjh9zXRGuDotUtqRYO68mPOsjNMLZgGDLL68fU2JDOLi5gYrW/NAqpc6X9iLrxxqYtSwKswsHz4PL3Ai2dBLLQwWeJ4jgm1nI9RahckvcP/lctLj9F8YIG+vBP4I80FlNLwqnrQwbwanpk044DMOwOApGmCzaY0EZvI7Exjpy0xt6bORSwZeMslFRPkjbX31pdQyS8kXntzoQ4z/9QeeFbuZuOS2QJ0DYtlG25Z5fgNtlSQtp0SF+e6RQC+Q/Jus8jPOk86qGTMAuKCodXeSZCOpdoY8JjyHOtOYpB/ilDvAwbbv97T4/tcu21U9VOEYh9wHR54+elKTeVbAufrmzsMfMklm4uMqqqyywxmEMrCLc9ZvyR0z2T4Cf//SyT5TDhwJNziXXIGis+YmW2KZTDH5+eTTz6bXbF398IMX01/91cfTD//sI7ZsZq2K2NPxi/3p+fdYsffsGSvDvqpy7HGCKVtSbZtuz8w2MyZqt0zc7u50yrH1U8cck1n7p84Tv0vnqpd8Xw4bXfI9NreT3lLmK53cOM5++FNW6f3sY1af7XJ4w6+nX/wSB9sZJ3a+e8OW05ec6vcFK+I+wSn36+nLV7+bXr55Nb3zu3Hv7qY3b7xvpvMz9XCshQ0ravC7sXkXu7PCb9+VHmxrvYDGb1HpFzikQxy7HZcJ42EmkDoinNgbYnN0vaU856wAPMCxeZhKZ96BfS+R46Q/D/RrnFUwBDxvtwwqMmzGWbGVSaVvhToEtE05ADPFcCsyO32dsNpJXRFlm9zlkIsD6FwJCRMmy5UfsTotGKhqdRd1TaH3dcbiPXQCy4K76cZJN3Gn7FmdqTMQB8Udq13c7mlZj/wGHnBt5k/kKk69uXWYuHJJ56HOwF337KoLembSL6GF5DaoC1vo2IJWp479IFn8REycIVhCGtrOPY4pxyaLnw/M48QppwwEFDbfUaPfpqxw2NNLDr5tMOM0TB335O62TVfNaZvK9de0Ksb6sCxHBepFqG24t6XKpXAL34FHOh02OuQ8OdZyZZzFfipuvaun5XS1mzNcekN0gTROUU9J1WGnjaMPJDq/EIzTg5VgRHUC0hqzUSSOI3A9nER8v61X5VIYF7K0f0Sn3OCiww19zy3Ijm9ZxQVebIMeeQZa/+Rb0weH9mP0xfD+04QuFvFwEb8VWOryBwGNrWGGk8W2pAxtYlsWUceOK6B0wrjqzOdhaNAki1Bo6PW9O0LLi0yKFrweLy1W1WMimjQ6pZz2SXkB0zbaXJWc88YlhVwdh7b9cigSB892rsNOx4vyyhbaDn6WAxq4xDZx4g0ce6rC3QodT4PlAS8XQWyJMvIMHspWOaSxjeqJZKjQTtjU+kCgqJgRvbBv2qiFlK+yZJUC6mykVNYdaf+FMKLAkoRLVGni5KJuKE3iKSN5oTMf21k35bCsOrKz1eEe1i22yIEOtj7S/oGAVdXa54ax6YKV0flmJo1ZHk94Hjx9wqptnHJ+P66clcjAVh5E5OpdF5rFttqXcpezTRhlAlbOTctc9WQsehvyr0pmuFyhJdnlKqxhhGETsStfQAE7ViNCjQ/1DmffIs2vtzCtI4/5WjfOBTjHEimSohO/CrKNU8UqAn9L/cKy8BV7+FsZ8nQwaUTj0oxcQhpoA0ULI4puKxlpH8jizQaiU6bBAYF78SAsExKmdcvWOP+5yylg5xYGr8DsHA4Ech4dRQW8HdmMij90qbS/4CcbxI18+JJRTjn5eYlYd/Qgf6MsyQvHEeu4fJRdPCssG1T1j/zWW+roEqH56YZpgRxwUpM2bMurSvNV9fhom5lx/piIQjSm14bAAvGrTfqK+nO68Ddhjdlh85yJOuOPCxXmlQabCD/fzLvtVtT+YuO+fFOqxgYEuyOjxFAntoXRGRK3nlbijHf55Wpbn/UhL3I3K3Joa32uGEUyP1yb0OIR3CiPfoX2nl+pu13DayVDNTrZ9piZRG1+Es7Q0n9JVv46/Ui8bSYrCdKmEwXSCiTvsZ9q96I1H3mou/wSWsSw2rTUgr/J9+vg1rUvYcVduqrz0tParH9ilLRoEUXkW5ehdIILlvazqR445FmwFTz49HvzMsElWjwKyWd4v5yk4W0wLlm8/cDTeNEQkQkca8xI+pEf5azbxyMoBXrAesh9jEBVoscKJ7o0sjqat8rvrECBB2WdX/UgWkGLh6ZeY63YJDr3U5Fa7EAS1LRmJX/OW+wWGyU7WLyA+mLaBNgYJr6UhVehbDIbPB8NIGod5bOpA2l5R++KRBZpHR09Hkgm4kyeSIjgXXjbvJullN3PjHtVX0gk6fzAMzxMyD93lT3w5AusLPOFazt1tR1WGsmF1kHxnfEru/Dnp32A8mm+jm4++mWVmzoRZhcomRXPKCgCkbxo25kweOlSNjMubydu0kY2v5nIyX/khdR4YD7jS3Y754pWmDnSJTA2IlUnpo0FnkhxMpokP6FAn+pHwksrKyvvYqRLUynqXSHtwXeuwdpguaBPQwISBAJCm7Fh0Va8hBNvRHFQqNobUlUOmuhoFINkDLVTAKzT8gZv8gW2nCbUVvOFYU02rPUUYx7SrBvT0d2Sm5gBRGQgcFwzQqEVRdndeHErfmtVmjydUh4KNOQOXvgWqO1n2YVENYCuNLDtuCDq7gor4ow5PXqKM+gpjiC2CumcY4XbAc64OGX86BSOvQMWs50ySX+G487tQXK8ZaWdE2Hrwm2DTrqV5cfZXdWgQyYrMXCQ3b47m86GI8UJqRP6XT7EfcY31XbYBnvylBPxcFn98hd/N51+8P3pf/iLj6c/+/n3JvxLtGkmkfBkOkvFMZHCEbODw88Vbn7za59VFHeskHNVmgcD+B2pbB/UEYdTIKvlWE+Wd+qYo7ZwMl+DlkkutHEOWY8UV/scnzyfnr/4Do63t9P/8Z//8/TuDY64l29xtL1jy+Y5vJwYnrGy7ovp7bsvptfvvuIQBxyEqHjNB7ouL/fY6oiNrpnkwc+JuZ+uv2KVG5tCcWJeTEc45S6xSZwomM5xWieEz1MPjDg5YWWaTkJrz5DyYElwKDtbWi/4QNI7twJjyxtWKbmqKKt8sJF7Xe+oDx0E+eYg7+y9YkSnwi728+PwfstLnBu2bt4Sv2EVpCv3dvlO3R5OOFLItq6vXbnBSjY+lM4k+OgJJ/AyIXY1Vn/fTceVk3e/7eehDLa5fZyMbjdzIo5U2gOOUybdmRjbXijzJfh3OCnxnKXNnDC5jhNMxwUysaBacGMJ6k/HbvgTUvTpmAm5q2l0gGSlEDQYC7tww4MIZXQVGIdK4HxwG7NtNf0OfqI7aZdWnT2cAjdQJurqsctqLx2FmdyTb5343T9vV07a96zfrNLRcYFIn1OWWf12aGM5BEF72A7Q1fKn3uHlKjId7Toj7lkQpH5Oy9U7zhr4+A61i4PYcchv98XRiZ6uGrL+ozl1rIPB9pJxBL2U7+tXnpva2zoDrnyyontWTwnDwlmJFceNFoNrKRkZcIKs+ddKQMliR21HWbR52nF0QA9Wz7qiTmdUO/biABE/ekFPfraIAtBhZD2UU806gaf1QXuqctpM+JbfCXnRpUqbQmlC7G+d2efi+MHW8nNLuGVTV20YhyLxPB9pI9RA2koNlylR2l7aCbx01tqWbrB3OckLH4lyiR2JwIXyWDDrwjER+X6/znbsrez5pn77sizzs2WFY751KktEhe8eDisPhfEPFXEwanNulIQ3ZSEaVIkGL8dyV43Ji3OgGaTE1c6O2+JTPktCGcv3gB3RyRzTOVACu+s0jzLwTd8Cw3JTOmO5tJ6OvgMGWFsL0ZBU+Y0zDmAXT6/2wAX1qHecqEtaftavtvMPRLR/9zqrO/3tnG2r53wywH5yyhbV588/mD744MPolpWUUNvttT9IS4gNlC2fsiky+Ffxqp+5bVqiUWcWKvav4n3tL0WJJazjvipebWqGpl4sr23QvMpPn4RQPG/rxMWmzWsOHwqYs0bEAmzDLMgm0FSBiMU4NmivBW82hKUbcI8PbwGdn5DCzJRh1EWhLohu6K0Y8B2lbIDpxITZr68Wg5FifQGwozWssgZvem20tvd6epB4KYVpcfzr8DAyhNozdoCnRfbSBoGZUCc7pxWjIPSrTiGvFe8hQ1pJlsvEBiBZlj3/yBI/aWGNmrhpAQ2vzLWNS04TVVnK6g0rjPWv9CnLGvivGK82tRIQ+1b6Qd4K7Y+NznX3dQwwQPBipraVFezV6SW+QBwEC8921nDrKQMKkMBNz7yMSSesZSTzkR845r9tazRI24A3V5fNlNJNp1kn16ZaeP0CU3oNTcwbBl/TDNL3BtUGZ9JWJfixAGxLav1Gs6HHmmnzaWzzSr/CWuu6pit7FG/LGz4WaYhrm2zQmI0OM35nxhRLHYQXeWsej8Ga3LD5zjDkbBZ3WCMBP4YGQVL2pnzhZnUYvtI8cvkyY901B8OSLQMfdr4oApVeROIMWc4Z6kFoBtnzShGTaRPVXrtNPSL6ASgiIr/sLELpIs9NdHGj0wAv/eCh7ULa9ISxzaBXPyd1fdkV55Rw6ew2An3IWPaBYJCbnzkOzEu+fS2xhhAOGy0Fo8wwXrebFfaDqDqk3Vg3XNaTdSC9d1aJoPe35SePLpdPw1yyfkR5X4BilyZAXvywa2ToZj6il5oJ2zb30R2dyXd82bwqnTbeckBYRee4sG7rFRexuJnOq7npDbxCGOBCVpOBMx7Rgc/8SVl0x+uskjMMAXDpzEs+IYjCVLJhaTtJFWLLyAEJ8gKxy2He/OKKXlrJ/DjryEy+bVE5LdN3CeyYlRcldcVzZV8V8mr9wZ3tT161IbKDVD1LOWlLsBHitvl6UChdu/nOxv+IIT885SHAdim3SmVC4cuRBco1Qln6TxJ5GYBWf9WudJ5DIIjTspwUy9ur4CNfXvKkcRZu8fB3b8xkyOFf0aY/yYN/gtLtVWJcVYTCnlXvzNDIR4ErIiAZY8UrMaljE6LVKpx6q2wWVEtdqZ8iE6b10kYMg2HbknakbBemQHJenxVC2Ia5G04CJkZuQ83aLbaq7nxnerr3ASvjTnGcHLKiyIkTTgKcWrc4ku5dsfLmDZNrlcQRxoCvg6W+WVX67jDR2/XDZ1YlvcyJnE6yfB+JLZmXTKQ8SODIrWo6Bzwwgu2tL55/h3I/xcFwOH36+y+I70wf//lPp3/7736ONxCfIPrzRSl4UhMUjXMcpndnbP9kgqbDLfNEJv9+96pWUDiJdIUNbjxDv3dFCEKsI4/aIoQhnPDjSbtitRxeLNqW3xriO0Qc2uBqsb//m7+fPv2nX+IIeMkqvi/4jtxZvkvkYrETvt/mFPfy5vV0fskKOsp4wLfBdrCbm+6uPcCCT64xl0UgcG2naxEbHLMt+PT4OU49t7O5PY/VhtjF1XsefLAL3cShDodxzuEkZaWifcoTTV/xzbob7LzDh9BRHzvI43J68VRnInZ1/hL7YjxC3GuIp66ZCO8zod9lohtbUs9M+aLrldtePV6CsrsCV1tMB36vSZvAX8cqhckf5p48mfaev5j2nj4JfxtXTYDBRd6uThZwd8TXweO35nTM6aBgYqyNnbDHicbE39VkrH/BLpSZDu5Jicc4/3zf1Ymm0wAJ0KXRoxs84ZM/TFCXrs7Mt73gHycWePLW2vaEOBqk4bYvgBSnQB+G4DgWB4ShMrh0LIpqXjsza3WPk3j7HW0SJ+L+nVt02TJNnfpdrH0aY5xF9jPqXFqfj/ZL551+m8461UGiE67epylgHCDlqDu8xkGKDjuu2EOW3+LSwe3jsbQrdMt2yzcJ792GDn07i1J29HNbLCJzqa8OCO2/4yzfsumwsCw6nNRPHNKZZyBzj/ZlOuWByw1ltC1Iw48McIQjH7r8Cy34tH91EEfb6wCLrJRRu3CnLJZGeQSiAxf/gjauzIN9uAJDFforbYSEK7205g5jyyXbv0OrVSiLNNaDDjxXEGrxeEh9IFgPeR4qnJtcrM1NvUmu4xV8HXqxGTiIhT9lsO8C9mAW9fPQGOHKyyW/wdNt5uWkriyfVY6jqTtotJU8YJqxUCxhXvKLPOrNbZnlLLUUytdOGqrwqk2iPfJGFUeHvIdQJlnmPR38spjlrHaffoV8L+tNudmuDUyr2Bstcz1ntYI87D+MA+h+iB5qYn2oo5c8hamj7cgyxQEON7eue3iD7VieWk2Zblmu1XLWG7BiRLeoVY75FiPtVVvdsDqYKmW18iv6JluOWTn39Bl/OPFmLHr6lD8qMW64gtYt2LaDQ2SqV2RaRnhlhdyAJU+bp+bLvm3jlMOyjFvVvDq/Ustv16FWrbi29N9y5T0x+QVbaqBopJtpiVtua8jr4VbWgOunhTdoYdSQ94UWsPIM14Wr+Mh8hDz5g9h430GVl5G8JRKvMpRBiJsX01DIxOnMNJdCtOCFSV413RjBTsxNM0wo+xIPD5iEny9xxPyrYNKG0gkNTJrCj34qZquTtf8CbL6kybORp0ETD3fFg9g2jx3k7yA3eHeecuuSkmuULYwQKk3XlfpWXLxgz3kCSrctO6Ozjcq80sMCAAt+FUaR6jVYFuN/xd/S4/8vaX9EQaxz69TKzVU2ex+nVNn7MoF3/a9RrMeGb8StF/6970q9jXzpUmkrBZrnY/QtJ3QgiNsw8Rtu+7D8X399U35Ry7MxjRlfIIuERXZhdM6iRnNZ9G5Il3kuCxnK2C5f8+xwkSk+l3SD6QhmHk1j+BjfWbZsYDLrNNLSeVUfrbi/27bomi99qn7yYsP4k+9LMOCro/kOnbPOAiQ2j7v5ANm4kteZIyFpGALvrA2ircQGjznv/ZRrezT6Y7B1XsfXoXJVsCWZDgywWX1L0/AgmzGuoilA4ze/MABvg+/MqPgv0ptjhzMXAMatp+rLi3hiNICMvgO43R6a24MQfPl5LW2bREQJX+Q3nqB1XNqNKyQLnXnylpuiug0Lrbyov/BsmWs5INaEpXFDuvzAKhKKZeArE4e3aW9f0ArBX570qrqiS974ERy6phmoKQ/PP+3QfMUVLd0nhJX2OSmSeV0vxbNwnZEkrUwi1q7pPPsDahkVysd87dET0ejhC4XwYpMX2xl38JROXLfrSesLd9P4eDKuTcYrscjBt87yPkKWZZBH1aPvACGScL7knPwUWKGFJ6Zw75rQWVqfh2PQIRWSyAl2eAojh7j4HQKDtNMSLrSUIDQK5M4jt/KDI7jx5RrDEDHOPeOYIC92HJmpR7DMyiUtV36ta2MmDEayX0S1SxTSfsQsdV0Dnnwhpv0lFFFdecdUVJLJEw5AISpFjuXo1X/S2razUoO43z5yEnvNREU+fgtKGufqnFvAKy5bS3ef802eDziY4QMcaHwY+w4H0N0xTjcmQzhirt55+qYHKeCEYkXa6dEzVsydTsc4VvY49MFVIIc453JiZpqjk/DaaqasS7ae6Szz/XMPx9npid+iY5UETglXQlzjXDo7v2Cl3Ac4tfan3/7u9fTf/u6fpr/4q7/GMffj6fgpjij0vUNOTs6jBBrxk0/up7//h99Pv/vsC0qqjqzcuXpH3k10cUuaMv3wuE65WmWj9YXDUIMQz7fn2E7qxPwAZwkuEFa8MZFEt5/8+OPpJz/9S5yAN9NvPvuEQyg+xxn4h6y4snkduwIKx4UHHVyzreomTjecW0wenfwx089k+t7toZFnnULJ7ZbQC/S7ZrLpmgOdck+f8W0kJpc6wi453dX1Wq/PXk8773am735XXqywsr6pe7/pt8+qRuctNgVXAh2c7kynz/anZ8/oYW7jwwGXm225LNeCH865OOgQ6Ao56liH3TUOOQ91wBXIN8k4oRBcV875zTb3yN7uU3/Y6A7H3z1OCxdJ3LGa7caPqzOxZjYCX/uat5Nf2hhlvAbv0rg1hJLeB5R7l3ag78M/fvUEPiuWrC/qxjrzMIoLVrbpfNB27tK5hZcugww/VKWOF52wnsiqo2OHbW07fGcvE34n2wjxe4k6NGyLuYhL40mNDhhM/+NEykpP8FM/yoOnK916+60rpsoRovMHXuhCZUQW1kk/0wmRreCsDtQ5CTh6Z8UccUlgCbBWBObj9vDVfv5Vs767Rgnp33f0jzjB+N7iHisvXXGqk8GwHGfWMS0YmzlOe9CBjkn1zYpVhLnCbNdViNgclNSNjkVXPHrJR6W0navPYkPSkUEZaVG0ARzFqgwD+VnGjGEhRRfKeXJ6Eh10erY+2jEr1mwP2hX6K/qRKy6rL9gNyqaFB8NRj+rhrb3Vwn99RVd1ID8vrrQVqyMo1jUtxPbjIQne6oF1QKWdUvY4uqK7o6V9idbpPebu1q02tJC+L2f8xiY6q3zuaYNshdcelrd1iQrBHnxh0PM+cO0bcCy9jQHzqj5T5et42rv8lcW/vmY7AEpd7Fi3qY3Y0jFJO7gqTvMor2WWvJIT20UXxggunVZekQuhWDq35WO8dC+8OPCsW2lGGeayiGu7oayRpJ7gpBSEwu0Lts9928Wof8jQBgc2zss828hzHNGBTPPmUAc5aGvHWPvcPk64E1bJcaoqq2RdWWud2a9vzxnFpI1jTz7qU/wqRLPASk9lA6h/K3iXufL/mb+UteqtwtTCbCvLqun8NT5wtQ/pvs3u1yxD4f65RZr5WpCLuDNkvsZsYQ1L/sxL3MoplYZhyF9UKs4aJTgalH/1olEdWYwyWvFqjktoDOpRcOMOCkkT2kwYdQntagWPI43SFw8lmFsPI/FLH3BF4O4X02yNSIcGf4SFUw2+8ROGlNLQcC1VXfIcVpGvL1yAvPMXVZ1/3b+r/0UzTaqG6tHxmVD6jQvM2GJkWMvDNsLzz3CmUzfvh1dkgRf7y2YLpfMbLJcZZyPRGP8S4YrxUHtYNGX7YyRoou1rsN4Gf2P6IV0zf5hjfS71MPBAszzatqzZdOZ7r9PicIVUwsYRKF4yTHBV2pfXTiUyfjb77jqn4sk3imLVvhac6p+kU5jWr/PXOnTccnd8G7/o0h8HStqs7DfK0/wV27w6rLyy4RbeCpgyjfR2vKnmsgFY5HTuEpZu3RKDnMw1vfapvjTCJm+46cSrKru8qthOcmIgDTlzfbd06QtDXXPzgpu/qPHS0TAfhhU3rJZemrEWAABAAElEQVSh6LCWvbBRLQZ9i1JXZQ6UBs7h0n4BgWSZm1/JU4gZiAJgi/SlMXlhmp/wM3/DhkCFeQkfUaHV/BMz95GryBY8yzkbrPA16UBbGAgYgmZ5Ay9ZZi/YiaPNQmPeTLhCnKOjvKnPGViRwdga3rAruW3TDQptEgC/RgbSIl57mtU2HnjShLbSkno1VqXqd2abSIkZQgdaU5M3GCh/qPIAtbE7XGQ2BLZEk1qFrVO1ZfIHOk19ddnuV/RwGckKSZjfNJXbvGibyS8e0vlenImpiUFXcm2LIpf2s05qItjbOBZNntECJFCuSW8nfiVXvYgj0/oKDgj2l0zmjJuX/mwoXtE7yRMvNSgPMvK+AR//zVchRSfrx7yaCMrLtrLCDXdhvNHwnl7vI0r0qlBs6Z08NY5cc8c2hVcykFZCVxqVPOHJks8sgojZpi0sCXFyjdDAMtQFjmjztcJveBst6QEk6GyFh1sEASWtvQuoLQpXnGwfBRD8+bfoU2cL16FRSQlriQaztCMxhh7yDT26KrrybUei+K+Q69Rc4vKiwj09dQdnzC6T1EMOdjg6eM734r4znex/xBT8GatumLi6ZRWnXSbYLk/A6XTEdtSnT4+mD55w8MLhixz+cICzp1c66NRwkmWLzDeLcOAYV66irfesVGBC5RZanRd+8ycnjYJR6WOchbvTm5d8yPtsmn728Y+nH/zoOzgrcLhZWH1Jqsbqsq++vJv+2399Pf39//vZ9NVXL8nwI2hO2s5BcwWMziAdFtz8q4mhvRRGvqe7y4VbB8nhKds2mdBd3bzjAAYcdDhVdlgp95QVYX/6Jz+a/uynP5l+9elv2GZ5OZ3jcXMRmybSxXWJE9AT/dinmmfqpE05DGEHL9+e2w2dpDLpv/LwCXDtu/dOdnFmuZrtTueNjpQTvomEbb/3vR9w+ut3pmds5728eJvTXt+6dZZViufn74DhTOJgjXtWsqXNUWvXHOxwfSZfthg/Y1spTr17tp96GrKrdjSg37e6o478hp+fjHMsKOcp1oLwBqeQq+Vy801Bv693x0pGVzPqSOIID2xKyZ2LpzKZ+B+fTNc4j27lbf3oEfbC5mkJVD+L+CaqK2PkPvpgCnjR/pG/z7cA/RZYxgb0VH9Xzdk7ElIXOtqy/ZV8Z1RKyG1DR6YOhioLcUCuDrPd1YmpTPwpV1bSxeFGXYDDf2h05sEfp/A+Kz+zwgl4X84XbTvRYxQrjY8GqJ4VFxue1jUxnUvWrwNdOaV0aoAMgVuFDesZgDORNiOqPwa5hpywl4eNnf+uNFRr+83iHCynhk6kHeyks03HhCuSdN7p0PLSaSSNK4j6j1MHtm9gWUFk5+Ly9NtrHK/iK1fHuY52VUjlYlwdQW4flE/Ge9qu8nW0HO5wAAj20jnoASO2dflkXCDfeFbMIc9VYOVUgw/0rqDKCkp0unPFK3Ujn9tbvreoXPprQis46jjGcIOT1bgUwTrw0t7OZ9T1jvr1PbcqHd6OAjh14pQvdKwKf3S98Y8H4JaeMGKVqmUMrVxjiApjc9NdcUQL5nhWulq38o4TkNBxRyc00lLnNlb/qYbjpleHtom0oyHXMok3O5WCDTV4nj6qjPDBtjTBXPZH7WBe2rAALvVUbZ3ShjnhldDtpmnz1g13ZFLGFJv8fv5IYzuvb4hqazPHTeD4oDJNZ8RPBBzCP9+uA1fnmh4Q/+6Tla2MS/n2G6GrhYuJMsFhTPE7cjrybWeu4j5ghfIpp4GfHD+l3bvq1PGaNp52hU8Hma7WlLfPJ+skDkbrMyOTo1MsGmVTz1Ga5INLvLraBtUWGrqEnW/oPy/t0+aJrQLrvBHO2DFdEYCnHHkZ5mb8eLiVVQSRufsKUScI35sezEVterlF8OBaSlRuwUuxVNJQLPSruOlcKR8/vjBFT+KB+QjgAkYNJ4zJeBjXqE5KGu61MUsXGqgDgn/pwtueF1hHdVRMfujCPGatB364K7D4WxxvnWvSOUDnnw2kGj/MiItvh9FRWCkCGpa/4ZwHje1KHN8rRKwQ+rCXD1HLurCcmSnGrAIkUriCNq7io56FBTuIw3cD7+sS1q02LRzpvZpfQf91ftX7X+J6jMtjsG8ja5NubYXNnOaluZKDAbVd2Q+6gZ6aIU9OXUvaesYDXnkdMdVXMVnX56ieRytIvHX9Sb2mDec1zog33axHi5/DtU7ynDPCv2U21AdalbjUFD+TnkZYhYt+K6YjX7oqb7XPyFmAwWrdTazjg8VG+Rv2eKiSLW+Fgbx1+Ua1KuxxuKQWZUZsXgswZTI/t5aCl+XKRTjHZcU/XgzyIkKYhb++KOTFsVB9jjv+pD/JplkNHYQ/UCeyhDdy0aFJJmbhBtEmnSllS8yPY2SBUuM+ZCsnXBJPethKuoFSeANeiZWkEjDTRwllSm+4usJz5DVYnKDFTsSbpvEIlebQvICwRMZBLVIE9Tt4bVmiZW2E2GNDQRmsilWchs2EtzGIt6wlNghV3sdhGxqGhVvtb22P6L0hD7rBWPJZBpHud9ZULgPgwZsRK6vzY2vw8iIKYijFDWzBDXxJVkyZxmBS4QAnEXB0UkbrLMasj3D/jfzg8KP+/to/vOp38CMt2LKmv5BmMcKAFXLnkyraMC56C9b8zE+55SduMiypvNUgsYS2K0dAeRd/09IUXsusEBlEfMOQp7e0Tmas89STdArQ0OOto5x0QICXvUsXE+V4WqCFUYhC51KRKKyZSXJ5L3e+ymUb88VG4QJ8qRFGCsF5qRYe3DkAjys4xcfsmrxAmzEDfrL0Gu0oLGTcl9EhtqDDWbiSpy4zG9D7+SCs7KUaUA+26UNk2k1nypE9RAU13XjoEXqYxQotjDzL00nZq7p1XJdU5JuhPIOYDtggqjY58sBInZuHXfd5o3eic8d3zvbuj1klxwEOT7/HCanfx8n2AQ6K44nDSGnMTKDZQnbNSZ93Avh+2SkToWesiPno5MX0gtNDD/kOnN+fq2/+qAT/UcKJeSaCOI1ukeXnYXI5YcwkHtiYhOrM0X3miYW34B/xrTpetnFAXU2vccwd7uukesHqMQ9gQC2ElGNi4qTT2+lv/+Zs+i//5VfTr3/9h3z8e59VUvd8bEmu6lC21J7E53/YnIdd7Cge21/pFTjQdDAgHufFO74Zd4iND09YMQj8ikMVvvjy99Onv/10+vwPX+KIYzKLQ/F+vyb+OjSY3WI/VkrB5Bin3NGxtEwMsTmuCpRn+y7LE10tpiPBBrHDaresRGIrFsuNpj3tyveRnnz/u9OHP/rB9D1OnuV41un87cvpqy8+m37/2S52eYuhaQdOWIsJbYRVQDesFME5N13cTk9wbHqK7M4BijKZvc0cBgeGTiMmqjq3rqljV1DqjHMCqyvLb8rltE4dfZTP9D06YhzqGoXRn9Ua2MkVdJaNFGW9J98v4TmjygpBa4AJsrg2PdtBrdKjOLiv/JC/accYvw9X7yhM2nXOuFoGGxp3K7QTak/W9NLhJL9ctDW7gTyE1Uf1gdFhLE86DjmpfXB1CNlHdNbRMNDDmwtZ0uukwzdDO8QmzPfc3u04ZJsWpqMpK9DCEZMoXEpwlJmk+EBtdzuj/RV3coNHwL9aGVY2ymou+oFuAgfH6OgPbRGSuoDH+VVskGFZwKUs5YwSsfTQbjq5DuNUo564rHPLcku5/j/m3vRJk+S408u6q6uv6ekZgMAQBEnIdrUy0mwlk1Eyrj5Jf7fM9I3GXa0ZlybukgCWBAEO5uiZ7uruuk89z8/D8823unoOkkspqjIzDg+/wiMyw9+IzDguwL+jrumP0TNX5cyWaUWijg4inR3iylBNno7UKxxdXKDNeELfyHbdwahfWPYLtepUG7vGmZL2AL+wcQSiF5K5r+oAbCegdEILXLa5+XIS/RArrlZyypRqinOOtnN7tvor51jhr1YGCI3JokeNC7R16gQxJ0YH0vkxQf7VLWPEFf0eq6SOcI4bNEp0P2xJhGSlbbyxIb/t6zOD/LvNdeWky50YHqK88KEiYzvgFXd0FRrI5Upfy6HYzrqys2rneZxHCa4M1M7dnup7D+WHZGirI3kQXoXlvYjRnSsX6x2LSmcd+1D0A++uHtTei6ZVoTAOcaNp2kvuPMjgKqyhdV1x84VlpaeOMmGLleIp9eAb3cUWGRvUd3A4RlADNQALbvjRaec7TXf3WFV88AQHNKs0AZjnMlSUbx14OuKoRF3xmVaeksn89aN4X8qx4t/Ydw+tJ8iKLvRtSdvIjJQT82qhuYEdseSTV5nW9K8g5JKe1MwKVWGuRHIZ7/L3XVeNJhHC3Ho2XB2VvaLZ+blaa8BVunDMPCCgNp+DzjNjcVWcDRcl2MNKDVkhhAXMX1ClonVKTeGkIPV8cfQS1wAJCC/mqTCPqI22ziQM+qGTupVX/ChnquZmFAfibCjAZVAQV/ECZDpM1VE4KA3UdlY7nLpQNq8dKm6eOEeuxYUCPERGfuqbWKZHpZUuxDMAmojoyOvc5mNRnGh4WPB2t/yfO73UQzFQ+v6+dKKilUrfW70mGO8tXhSMBnCA+R7hHXmom7xWPOm0fwxzxNH3Mu8+csty44b7aHXdGQZQoWOlc73ULpqjrYO/+Rh1GlddC8vdvJnOqLssL2urs89XCbFBca2HxiOng6XwJ5TpKq/+uOR1HctKJ41PHXX8fbB386OtBYut57t4lvn3xd/FeyfHMQzZkKraUr2TV3RIRBHwTzWbzoeaPBwwpoyhp67kq19vXYFV15Hba/6JiKPGHWEE6RCzEI4Cy1Z1llANffcKzHqlAIhT9m195evQPHS6r7Nug6tz5XkVNyaPhs62XsOE5lxQtFM2xuC5ojDjCF37eNcjUkUDr6yTUZP5UYJg0dUQq+PNW+iM073yDlrjEsjoioy+ekviVpM2S1vKRipwCtzoJz7UDZ7LBuV7MDZ4uHsJGjOHbEajR9KpaX0jSVg6aI/syqnzjGtEos8ZYIlgwHdjkexoX4UIH+Ayr+NlR6t+XGUDxj5hPf5G90i68tJdkhZXQLlqkYHlZJxT0jNec6UvYYJxnigCZ5pYzoXPqHjEUdeAkhGnmlfyhbVdAmO6quVZJ1tV5YXy/FIe2AFPvu8uo0oTJiJfZvC8kQKT5jmOcIlMRBoskUr74NwgQjavYss2FxDAZXipkSdYqw7A1lch/ml6ccwBv8EPpyXVgk1whlaxmjqZPIjCstT3CtbEi385MEhjRIUOvGNc4KngVUhXC8RWTAQPV4JjZCbdorFiMAarCbFzjPE1OameXMsSRiQciYcjWSPfRJogAMS5+qOJxbnnNZzlxgPHaSDqoSnjPjyK6zLvnWKrKRMj3yN2yYq4nc0Pp6cHP5k+fvYznG4/ZPnE7nT44mh6zTbNPVex4Qy5ODnBn3TMirqb6eHD59Pzhx9OHz58mnfPnbHq5ArG4mRgxZTb5C752IJbOX0PXbwcsqWhhjcmZZks4QRBv9nOhnA69nQsuYLP5RMnvMj7i89eTr/9zeG09/Rj6mYqBz7lBSHomDNOX3x+Nv35n302/eV/+sV0fnqKPLadzpWzfL3UifElMtgaPlfbD9IXRCA/OKxs0NolczO9evMSxyUODT5icBOHGjLhlPrq8M302X/4j8j0V9Mhq9VOWDGX/bz4AaJ6n8FdleNWVNDuM8HUmbWBXPtMHs28xLnGGjWcGEw+0b+OSDTHDIutjjq2dEjuP5zOcTwdMZl/cXQ0bR2y7RQaD9mFqhdohw8/HLCCTsff0ycfxSl6enI9vXx5iFxg3dfZ5ccaXk+Hr4/By+o3OwRq1W5cMcaisODyQxlxjoH3EgfUFSsob20bDpYK4sCDJ1YL6rTT2ebqoiuQbOkAQHc6YPKBAlaqbLGtOSv/gLNLbLraxTZD/5kYx5hxxtDG0nAV1q4OHeSwKXyHXjtnsnIK3fmV1zgj4N82TF8Ed92PiBgHRv3bD11xybw/jtFN2nQPh6phdkiYwD4yVsKX+dLUdvf52m47ILI6DtvcBB8c0o41iXesPuP9bW6HdRvkNjL552rEjBny69jBkW2cw1ESh2LydRC4Wkp8tBP0pWWoe5I2ijL8J9/x23jGQnDPcESad4DiPLKezkxXTblt23yQzEecIuBwO7I9xPmusuvE0Rmj7DpE1I2O2y1kV+7OL8edmrZ9qX+JHhkPzNFx5xcv1aO05Q0CdVAuTvViiFMOPv3qMwqg6+l4k82SPSni0SH8yaP4pGHQcZPtt8oBTusJc83Wa9tffa2CONsppj69/6IDrrZDrcQDP5WKXfXiyE0Y/AKMs/+MPHj2T13RXwpv8Vf4rML9Bp15CNs/5vkhHIN1xGevl9GVP2LFtDjUdcs2tzM1zPNoGaUbXYsrKMRdMAWrrEhHYTus1Hf6VHpp2ZEfPxGP+Vs4NtOXojd9JtXG2oEkhOsfO9ST9hNezedP9oJAPcrv4McxEQKxp+gI2HYg2p55/YFyAwMqxnbvIWMrOD9Y+P7FHTy5/oixTXyXD0QcHPilVcZMePYdgt43XBkX5y442+Gs2msFXdlqnHNpT/Vc/Je+wvwqD97zr1DKEuGQg7CMV843nNU/xWmHaKlgk06ZbVTNKmRgvabdRvsN9LEhFYRQDuNrwfuZh8gcABRnDiO/mmTOZSAvqJyVsyQmXxgHHSN1FTS4LVoEDbpMvhTTOBRJLhSESK4OzPmVbqS7UyhQGSvC0SWVw2sOEuKwf8uNR/Cl65bheUOqkFKKrSt9cJFleYkqHEeceZWXTg/MUMWgYZmSFKy4G7NxsdRgUR3dMo2c8SUGLIT4oosRVw3mOeA6WLXRBY91RUxYGld0V9nzWRz3tYMAMZpxTQWRytwI4i4+1M2/TCh57jDS/HD9R/Ext/ddGRbCpui7YK864XNZPVW7vi1Zhd64O5SdmbK9HXCrDTKhacmopm1XfXEMnMKaa4N2nqgStxBjKpKVOwyo4IUqPA1iuvqtKCgbBXJbdiwHo87SiEK/sYTUnVPVEae9TfpNuwBH+cDdNtu58tF5dxAnebdsiDmXNavia9kbj3WXeXdxCdfl78BS1vANI3znGV/PN21uwSzLKrfOy3zhTde16hvPL2Dwvk6L8kIOAWkwTvDw4DOS44Vx7m81JAJYz4fVn33ec/zxt4ag8JSxaLRX+EgRQMNO7EP8hzkqq/cK4SK8VJY4uuzbr9pG2foKdtmmq9xVbEV7lRfeZDFMFAOJDz6TY1wYLyM+J8wfh5EqRl9UzLOiGegrehQuf6WO1f1E2EzTUj/cUd86QCaZmuIilJ5WGlhALHRSvAR+4LApuu1y86NimlIEIM1FGsjhA1oRKqLeP1bMibWKB3hlVG7OyReGIzpLZVONRgjS6syLKXioa+XNVcgsXQAjskIz6je+oBon8wZS6Vk/B3i5ijdpIiYN75STl4kKAF4TrDd4tELVqbqOWfYPJxdiVV3tEAss7Mi2fTGWyzW6FzVHxjwyzPNBukVMmvLUs5yyPLxy9ZlfHupdc+Cl3P7sNbyPypkbhAb9mz/5ykQGWrNijROkm0khV51qud/ENgZHNoT/ZSBAgZig9QyIypL2yMiPj0ptOveokk+/CNQ8AVrPWJncwp8OFlfA1boLqinoCPVMJA9Fwl/igzqKBM4Eh3rw6gN/gvmD38KXjLSbuCKa8ECpn+gzfNfkVZj6ZR7EkGmW5Cx9Wd2HghgCQtocA/oJQ53O0DmAgC8kgRQs251KYcnLWCJaCkvXhTkgpcLAeeLRb4ku8bQOWxRv+aAC6974guaz6WDnk+nx7u9C6wfT25fb0/Hh6fTV54fTyy9f8Q45VsvgSNrCobTH++me4Dj6gPf4POEjBftsb3QcybSWiC+wtx19v921z51O0p06EDfmuRy0rtIhH1lrksHXSLEj34+2s70PFPyxLM53T12yVfOSL5Ru7uJcc3smOzfxFWVC4gK+v/nl2fQf/uzL6ef/5ZfTG7aw7u3iaBQ1S56ueSeZ22Ml5Coor/nT7jmias5RJx31moNewUdLXcm1wQcVrvmiKk42/AEPHuIIw3HmFtpT3m+kwwrXEpM9HI/QuHXFiPdL7m2+MB13HLTxpCHnhavR3h4F9uqWjxls69DbZJspX7yl/HaTra580faWL+De5NAhuMvL7nG28WXa6xd8XOL0zfRkf2NiwSBtcT7t729PHz59Mv3oh7+Lk/XR9Jo2U/fXbMfFn8b1DN63eR8dX3e95p1fbC3cwkG3zQT3FieaK9tu2Za6qTMN55zviLtAR0fHfFWWfqKDzXfR6aBz3NDZkpVkTHwdW3ZxWO45AdbI+LfNdDblC6LDDnE10q7Ut/1pX7cTwqLNkAm5H3rY5XASbR+6xanpBz3s0NmmpuMFGh6OVW5R1SHgTUlrMrQTLEwkiz6O89C0LSu59A35JJ0zGfZ7Rxq3LOuccTun7xPU+SBcrfaUF5LUzRZkooaMweRrI94HMmIFlBM8GryHyXMOeN5ENhQBOsvVB7ww8Om0NCdbt3FWedW5FbwwX6vaGAMz4UMi9KUoHjUHkAY41NsI8h77FjeOL1dceR+KA1O68GhX7RVRrFNk1SwAKotrdINO3BrqEUcJBJUTgygqkc+7CPDy4tjLobLVle2urP5Fl+AVjzrOVkPiOnh8d+Itzj3bQMer9dsRqPOmHG7l/BJG3uI8ot+48s64yihK0IAXzt0MxHSQokfvk9oOaSrUITDpyGsbkdTudOYII878M+jG6UMiq7mgGRqc43xF3+V8RoXAynMFcVOWsVqL1SkNRerXPBwKaauQSZV6freeTWFdaIDPo+7Dxa/AlvURUchTXttk5ayjjVBAf3W2nOg63+RBfgu/+NSl9BPUFfiTpv8JrASlZ2Fsa5gcOdJbrYhWj3ACDTDmsIYOzcJe/PnjR5xt9HMd3R6Gev+hTjb+UaVfON5hPDrgx41dtsvr8PdHHN/HuOMY6/0irBTN6hcuXEZuxrQbVgTvALvrex4dq/mr1yiUEy82JJ/arDwjq3JrD90epZfivvPC7HtO3S5eDWFvxCNXcshPXrVz6kDCa/qvtgFc8s0TD1darK7ovN8NGSLLk6wW6VWulak5C9UlJVanVkKH6TTZEkLl3IElaUObn4N0XyUpTQ8NOg8uXsNdURgjD+UIhlAlqjDiaVhTlde1oDhgwV2tJVDJnRGvIaVNAXnWCQR4a+LVMJaPg0uQAFPwJZsAhcE6hEbleGIgO+8KcYB1kss1PEcv8qDuBy9dIYTML2QlE/FBImCczC8YikoY0sY7Xdcqs9YSwSoujuKj6jb+f5lrybik1XIv874tLpZ//tA68rqg8C7LIZ0mqBia7roaQsdFo7Us8M3RsoF12Rc0F3WCm3qrdlvChYHBxRrXc54GUnSKsxan8xpDybPgvQvm63pZ2dCSl1V522DnlAydmhEOO1a2Vd4y1nhK9hXcknbH+/r++is9LGGWpO/DIaz5HarP9XhQZd/UNpENInGcpBeDSbvgMKibRFckkg9Q6OaXO+rLQh91J6i0T18ZVhVEHMLlVJWcPBdq6MQaKU1GVTBe+ifCw4ujrzdAJzLyYKizkTmW/OXJoc4h+B8biqf12nJgEHdv30uGT5x3Qljj9pBbi2XUKX0ZAZ6EE5dRlGsJNm6sVhHMq6cRXwm/Kq/KBVuNZ6WVnlqW7vuiE0/pv2DNWoVAhLYwHbqe+GZc4rHAWyGRiITwuQWtqhYK4IKjEVo+hIuNUC+4U8+40BKwQqerinRmHgBrU0gVwd8JQTIYsGYx020geNf1Ku26VpWUmfcOnPawyhcut1kRylSRqWvwDtzBU3w0vFiCXz129WT4AFZ8BF/ilbF6AhEh/wDKQw7iTjasm2MR1y7zTG21ERfG+u1okwunDnE62TbEq4ERzR9o0jDm1wOHrZ7tYTSO8WqT1rt5xuvKtAocYiQv2cSrmGtBQqyY08BmGMcND7O4MkbkPTI8G/kg7lQ82gtu8Qdw1BEPNZExfwieX/WX+KTt4eQghg0L4IoD02uUNKOdI06GCs4JIVMAnFPiUcfx9VDPLWSFVzUOYRUx0gAXbNCwiFyAR4lJoShQpBykADR3Mw0pvGmKAauv3AoqnM+NJboA0buAyS3qoqgy6rJCxRVw12x1vL7iK6vbz6cnj34PZ88nvJfqg+nrL6+mL/7hq+nrz1/lK6ObOLZO2fL2YOeaFXXbrJQ7mJ49fco2VrYPMYH1XWl+sMAJzw2TJ7euXWVLlLYF2QiM0oDzS5V+cGETx9E2Y75z+NrOigQ6f2jhOGiZnAeWF5EdHeKU4yMQIvv6yxfTX/z7X04vDk+mnSdsZ6UdfvP519P/859fTT//+eF0+NUhtxK2GKpPtrDe4jDbYOUaGeQ7gXF1nu9RYmUIcOUsQH9RICSI+CEB+bjhowvafrZYsirD96xdnuIRY3XhDV8nveKI5kHqNxSmTR0GfJlWfaCzvHNNZxPtrE6uceTpYL26PMPFycqb3Sveh4T+2bLK8jfe5cVXA6cHvDsMxxxfo73BeXbDRNJ3Yl3B0xkTzDfHJ3FSXvsxB75KucUc5uLyeHr9+gWcvp2O3/JOLGTb29dz5+ozPiLBahNXu91uQWf3g2n7YJ/35z3EEbcLH2wNpKYOOT/e4E3V1X55VU90Uv3cqWE5XssONS0dR763bI8Oob512Nml6iueQA+bc5TZwAGJe402wf4dtHASbSIPOaw2Q3x4sNwfpGpFDnYlXvRXqyrLgQMZGsn+ClbwbOow4i+dEnifJQRJOQz4lchswdMphXjp+8CI24m4cI7vokgceMcMy7IFUN2EaNU1Lk5harUWq3ZwKKgLcYKl8AEnbMYI43LFv7TivAiPyqtOKEJ3VIBuOQmKPxzDwFGLImhSDiBpVxnqlKDNHHdknpC5rDAjmF9lES50He+1QfmKvOLV2eo7yXTc4CQJHrYMizZf27UvArOa89q3wAQOg460S98xR1uoN8dKg9spdfxUvPhXBscnHVlZMMO4oaPNL2zK66xrKlUboA9wBC+4a8wFF/UTZGHRnqkD3I18jEN7Sj1s23G7nwnKGeR7yKAcR2MEFt2QQweRdqctS7PqWu44X/iBoQztgBc4DuXwAyWRX/ulgq2S99uNds479mhru1z0brtx+Jos+VkF8ZKP/i0Pr7l3SaX01TqTH4O1dQSnnraDquxyMUHtBbhaoUYf40++3O7v1bLSR/HQehZ382Ue6BMCG4ryT75/0qD6yrFFWwAtxohGRLq+W06nnA75OMJBofPQ7fTCel+Io44Vko8e8mMNPx7ssU11T8cc1zwPAKOTzfiG2+yp6ZitY62cazV+tL6l7KpF+1P6LW3QsMtrOz/ltxyJcGycUx8qoHVivNvB+H2hdWaZsP513Map+uapy5LEeDnY1XnVqasgtlv1hXe+yloPMgNp6AxioFe5SlN/Jt4NEayFjVJRrAqY/7qOCgk6OvYiTnGZvTwAELkw4hiiwtnIZZWICLRwJUxuoAo38msMAQE3B/+ouAgiljfqjnKeGWNwlhjqWmd5TV6qeeKwZbxzEXwoDIjZ0DfV5rtqbOVUOkpFGFhri4cLDzbVFR0bhDG/yoLfQpkUgw1NtA+ggiJXq1ggZOCqTianlZ38NoyGS4VxUrQKc6Qzvse16L63wuDlveXfVtCyfBsc5a2PBl1KtcbGuPF8C+eNZu1aeJaYLV5gWkTT5imzjZb8VbuuW+Iggy2Iveg0NeDJa5uzVJNpLmIfqR4igWwMyV6c5jpCDQOI3iAA1gXkqnyZeRdmxcUKqvGaU7a5Kuu8OSdyDK7Wyc8gqzrNfRUN81+DWyaaD+UrPlbXJdwy3nDLvIqvaAfmjq5m+FkGBRsJL1Yf1+J7xUvZRmOo9q8KVhp0rWujz2HgTlbVEY83dMb9jC3+2hTbADQQ3FRTLiri3D3S5jV2NyURypuEchrXQc88xqf4ANZgpFX1Sj7rgyGIVlbjaN7j3xIuwPOpZWtdiKjU1yAzZ0Y4okNOUireG7Ku3V/kp+sW/abV8JQPgG6+JAWzIOBJBE9gyZ7rNBrBR7yvJlV7UCzKBxgXShbARgNrNomKDxgT5AnjsQqrNjWvNR/wBg6iqmHWsh0ixwCO/AEY9FOPE3mrqGl0VpdCOjiqUWtkSYejdCrwKj8xcYys8LAo7hLxpf0AdLIgnHVyHWkzzNPOEh/59oliwNKuY8T/wiVI8FZ2zkL745w0DHSZOcw8jEIvq6MATafbWkbl9M0RL8cSOO1PKIZn7DyAyqf91DwdcvmCoehA5lMH0yPOTj7VqAchOI3zcMtfHOfCpHHJywSAa+rIEw/ZeRAeFkKH3uBF9Kbsxx7aavoquLNijjTcVD6Fos6zGkBSDn8IaNzpkU6cjY2LescPSjA/qxQUFDw+78jnNo4hX94epw66UB+GjLPyAe+uHLaOV0XxQb0nXsJWDUFGDNyglaWUWs8tTFVHOOoIK1+pol7dKsMkF2y2rVh9VMhqDeGiQ7QPfF6wbZpKWaGMpmqlCVsPfRm8tUUPsGS0MW0nMptKphSlj0yjvBgu/TNTC7+bjuM4lHbZtnq1+YhJ8QGOqyds3/vx9PHzn+EUezJdHH09ff3Vb6bffvoik+0PmBS5wmMH59QTvnT30fMn00cfPp4eslor7cLyNSdFOzh6znQiQcuVDAqs80SnHdKBGx7yUnI/AIGzLHr1vXaUM0F7AI0L2tOvofoVU7ekuTLuhFVmF2wZpfFx0h1N//HP/2r6xd99Pm0/3mfV2TT96rMvp9/89u30+i20bnb5YIU2g+OHFWUbvLx9w2d8Fl7okMCdRglIQcyGUvSoc65sCIaIlzPkmskeUzfUxrvSOG6QRwfdFXs/b6CxidNu01V96HtnB50i7tX1W7aq8rGG/eesKgQ/q+IownPBKj9W3J29OUIP2DSrO3SsbuLI3MMxt8Wqw9tt3os08WGFmwPaGKccq+euQKpeN9CNbetE36/A8tK4yTerbe7d0I7ks6rw8pwVeBd86fYUlyPi7N+Ch2oXV8foUichcoHzhlV127wTcIttsr5nTIPSPJ0FIT48VP0L9O9HKrJ6JbZK29nXaENt08VEe7bZHu93coUJvG3SXgbtNc6eOBNACgHfr6ajSyLC6sizTypZbftt3VNbePTaByAJwmf1FnzEMSKMbNuJCBSHf+vJg+OVV50UOo5cvRNnmw4t8jwMjgk6uW74wqxBOXXOLuk3vNf0eyh1vTgXXNUnvZ5bDvyucCKbcclVOuhTB1TgpB9yUky9RYZaQrCcA9+QXuVBXBlDwFH3AsfKGt9Sz7rAFI+u/Bq4Rv2WndrmwAKyD750RBFNDeUpvuA39xx0Y19CXxhCirKSC+daVnPRv3VSWjsOHBsY/PkqpmOBSUJwaR8QUt810oMPPuRNHS3Dit/KjcN2tJuwoTX0oq41DMdo4druAEcf5GO31vEDAX5AxMAwQRnOTj33BPWWHSYmogLbfYyvyGeZLKofx/SiX7zLa8tguU4h01mxBqy0dfyEN3hyjOxgWQ4yootcy+aEEZf27l/rRI6tE4YEItS9ARj/oG1Q50YFBQnX4sG6On/aYWs6/GoTtr8h8OYT5a/yvNcYljTqntZOOSHjQKJO7rfqjvHCer6PToccnKA/bUH7EKcr43A+e7hV1S9+80PCDmPwNuOu21fTjxijXTnqByKyJdUGZkTxnamu6FQOnXb5gAS40me8VxqQwzJhyiHnVcnGX/KNqzuuo1rqvudkfUPr+10wcKFA/8JAACreKxmtG92nLIZH2isjtNWtO3CoV+NojzsVl2XIYG1GahXSLo9ivkWiVkTqRBk+AEYVoWS5IWjMT5nMNCfSJLE4FKTsye7uoTAlZF25GWMIMZgAUk5HFkWRq7RIk2c+BdI0jX3nSLwqVH0ZAY88WtY10lDFEMagQVSZfKUh5MWbC4OGJUvpatZKtiUyQGl57s3wKHp2RMuEcfCxO/lehHIikqCsw1KH0Yc4pGsjUxh+RS7+udrglYwql5+CLZDOtx7YrMvRsE37fdcyajFZ8f4AhfsLyF3REcbDTnonkN04GpN0w6ug0WXRt7MugzAOXpYuy4rvARlD/CYJlhiX8ebGPOJNO/ZUcM1j6JNVN4bmVRkqbvViQ5zmlcRz+3aOD2Szri2NUVK6Co0yOJYsrkDeiWUZu7naEn/dLl6XKNa122iWEJ23vIKjhFtmLuLvr3+33t10IdH+S3/q8y7PTajLllfL5jZoQK730amVJAugNc2s8l21MlpVTFXgBd7yR2Hr2Mlfbjyj0dS2qooMDAbZGon99gPFACsYMc+qGzZDOg8ijP3XjCdZSUwlb6lCOIE0GHfommVP+6g7C4SQh7p6brqrnOKxJ/kFWryvYKSyqrvCV+OcZeFqjGOmDeFp0LbOgo0C8Nz5AASGtLiErdUURXtVAby5lahh66t3YOqmVe0BH3mmEbdIDRG87KsylmcfTFb05zpLENHIyhId40Q/ZwiaIk6CLblO+5DT5UKqmxmddUh4i8qjkXEOYbyXAE0bmyGVnCJX+DRpGVDCtLhCNgHphnYy338KzMBVVKxXuAvxiJPX+EYr3Iu027MLRa0TI32CQu/jxpdthblHD13Hq7SqTvWJwDfAYFTdFb3BUWhVXUUIDs51LaTRX3BX3bYBUYvLYJ70usz3Zlko73bBetgmL/SRbTijrn3fFxMobyUZI7DqOOdSDh/B4cog7J0HEl/wnj4oTmmDz57gn1vasgoiZdqCD7uZcaV1hPH9ULkvBgaifMExE3gn8cA6efXhMo4aro6B9hu3ndZ2F2UoGyo74pdzVzaZ50M1mrtiZdDx23McQD6Q49rhHU9nZ6yYoWomIuQdHLDhEs/ExaV6cxLk5KP6l3BumXLi6CokdaMY18D6ji815STOCcFysu/z5I1OIv5innDjnNJtTepR3Si/E9NMQN06Q53H7DfUOZD3dnLdwlF3zkoylesE0HbVKbeHc2N3TBBvwbnFr/87On4Ybc/O3gCEznny7nu+ThRq+7gCbbhOx40B2GTgRD74Mtug/vIlVQkCsLnFC7J3/gBHxMfTJauoblgd82D3k+mTH/3r6fnTH0/PHuHo+tvPpzdfv5ku+PrlLls3H+/vTB9/5JbJp9OPPn4EDJMm3gy/vXkBv/ADj+e01znbLl2d9eAJDidWfB3x1dFzPhphW+w6PnPdZBWb22J3WDXH5s3pATzvuO8UR9A5bXfKCjfcKDimdqYj2v+Cr5BenB7z8QlW1lDzV7/42+nyb3+TraZX6PEcWdmECC9Msvmip06+0gn2Aw23ptoZalWSTkS2kPq1Vj/ygGPOLYDyZ/vrunOak/etsQzu6pqDj2JcXPt+NbaB7jzEGcUXaw94r96Dh9M2H8DY4AMTOuVOTj6ffvcnT6af/v4znJy0/dURKwdPpuNXr6aXn385ffHpb5EBZ6H2z9dRJ7buZYUhE84rnGa0AuknyM0eXZx3G3q/sBu6kEYaB9sGPG9T169g4qZmCyorFbHZS/rC+cnV5DvmTvjYw5sjnKa02fYe9qyOsFcddhc4Fq/YLnt1jcORNH7ayFpTYqwKGz7H0XcB8ANscptJsY4MP3SwiffC1Yx+vMJ3Ez5gO+Iu/cltVL4PUPt2jLnCEXkFf66aNNz6tVjw2kfKGVF9kBowAGX64iVzoCvKaSnk54w9acsZI2lfCKT9rlmd5cqsPZzE9hlX1dhXBakTvMCPq2GyCsrxnj/7JS2lOlPeK4ragVDw9kn4AZlXV3LNgTxJ9H2TWOBMK1PXz1hB3bInxIOuMNr3Lu9e28JG/XiBPwbIt2Nv7klYnTJY74YVrSVPCBYL4IB1GSgeqOufY1k+vkA9UpTpgECvjEmgDm/ilIc4g9CLoflyrLilLXWCy2PkE9aBheC4HceA+ocptWkQrr6eDL/E3abMSEiboUNAHNPlw/FX3Wc8sknB1yuk8kwhLvQnWh1RyqQ+xW+Qpv1Tfp2zqzvz9vb24Lecahl37d/yhzy7+2yTxc6z/TYYtSuNyT4eFiOX46z60mFW735DZ9zb4Cjyx6FmBewd1NWm8BWHqHLCb9HGJtkyL4zBfHWmDm1bPOAKwn8B2A7iUELz8pxJHUPayYajtB15kUu6til6FabLxOtRdiQu7bTSRUFb0p7RI1/X7bg0hd1H11voUX68r2rzpWtkGDzJl3GGCyL0YXlHttCOrOb7X7z0Cmjv8dbLV3CF5ybm/T5ONcqwLLq1917GYpA7PrgSdA9+9ukrOuTsV9uMj/7wp96iO67qx4OW4go/o6wGSwfMsqG2wcACE96ExTbnZ5iFrY1o9AQSqpVMWn6SdVmVJ7dOtsvSbtV11Rm9hnTrXTo+swiTd5rSHjV2qEX/DOYZG8fgxfzMIalTeDTR5jwV10/NyHru+1MtyBpOhesqRlzaGeWrI9XDH3ymKHAYocYfIctWSg0lTIyDslWeHYB04FtgBTS/oUZ+4JKN8ijVIOLVRcFmxzNLJEGONJKuW7nraWoJVqfA+gsa6h851FU4iEUL0boD0aiTa05mrEJ4B4fsgSsDnHTCc6FUx7aPKMUQ/ElX/grZKtbt8m3tKqmS4B7eVujeGwsv4eq9IP+/LGj93MfcN5Ut4b+rxmJ7VFTX/TBRNrLE1vFq4U592zU8DFtYwpa9SPG7h7aV2EQZbiq/o4/vKvh3J30vZPNzb+EiU1bTN+arfWW9b9yVofWzpHEXZkFiRL+/4E3nXVzfnmPd8DeTtWXuaVNkVf4cDnYqpOsYJc9Jv0NedGXacssY1hzDxBvsjmFGnOz6IwHlPmuI2/CuPANXFQ+YQhGso96iuKLyaYCeDxl+nW8ZQkdGwuiiRKTLcCedLWmU+4Dp0DoXDzytgwAIJ2AUUXGeI0lVrdgDsoMmbMy4SCfIMpnrrK/LUYCj5qJIvXZIG5OQnvc27wUdVJN5c0i6Uku6iY/2DfvUubad4b5WEMwYmKz5kFTMRC1LRAPMfGmnXPIF3qW5ym+VqzFpLfg0bv1ALvKVxWTwzQAD7/oluEdWx72qu7UrCG3GNCUn0XejqNvAdvmQwzwbNisziM9w1hV2sBbnmVnCj2v/el0Z8jNojGvDhhESgyQPucBBU3j8P4kLqzxOLvzxPauueAjeY+LsirEc2KT5whS21cPs7XhflL80Sye/aM/tiz1pA9DwHuTD7NZwtuXXbh64bcP0b2ACB5bahsLEPpNW6vBArnPrhodwJ/++7N+H+7PTc3Q+JgwKhEKFFbfBSULeWYZD4pKXifki6Ies4BKv8/4bJmAPmIjp4HKVnCuG/FV9ny12OhQePXrE8QA96Ww4B4eOGfhDPun6onkbyzxX2zk5ceIQxYYDZXJFko4RPZ01WXXyWO1djcowly9FKlsmMciyz1c4U+qEg7Zwe+HR8VsOnEzI8fQRDhJwOm75jpxdVnCcu6UIMlzyKLjPSqotnCu+F8w9f/IZp4INlQc+2oa4zj/fvWWZKwRktH7YUSb1Uy/A3sFZtssXVx89+ePp7fGj6c3baXry5On0yQ9/b3r+jC+x4nj66U8eT//uT/+36dH+o+nXf/crVnsd5V1m+yxF28URtSUfeGg8dNy71diVoEdHvJds6yE+pYc4cnCasDLv4aMfouPD6cvPP5sesnzsIXI8ZBvSQ1Y9PNy9xZHqBAlu8wx7Q1s6cWOlIJ85PT4+n475aMH5yTHtfEb7MJHkYwnXl75PCMcvhy5beXAd3DXOtlsdbgQ0wcln57pmRUImz9gbbj+3uGY26FiiDYPHnmF7KQuq5N1uOu6gg8NiB71c81XTbSaMP/rJ701/8r/8r9P/8Ec/mQ74EsNvP/18+ou/+Cts+pPpD3/2fPqDn300Pf+Q1YOnX01Hr7+aXn35Bavo9llNtzu9PXyFw+qU9r/AUYZjmY57zeo03p/PV09drUfbxXkCPzIhe2HKFs10M7MMejUpHUf0D/qtk7ot2mGL7bTbbDt2sodY6IYJKpN53+GW98RhPzo9RebYjruNccr6Cu744PZP+hB2ktUpOEfRcJxvOzgExel753zXk44Zbf0CHTtyO2mOIxra6jCTdzULuRz2L3Rp/1Y2m+qKfu0MKPcsWLCO/dCttcsfGvPBEMcMBzr+pZvBDlquBLZfdDDuEZo6HlwFiWyNL6MchToC1E+Eynik3fEuPz2WBOF0WMQhHgnhT/n5002h9h0D7MNeDSn3RJCezqN81AT8jmVIN5dpc6FPTt8rXFXaY1/uCdoissYJpMzgNn7G1m55i4MG3NJv2tL1EFz8m9hDAgCllyoXJnqk0O2oGWvJk+d2jilb45OG8YyRjik67SBSvcbm8AcHxk+ObgOvOiMGB6kfRybtEnuhtmNmO4OUyXuMshhqAY26Uw86Oen5ju06bqWM2muBzegkqeW9zfbH8AjpRgJinzs4/9WJPMYxR4vgVk/fYWQtPWKD2qgw9itMVCzgwbmLzJER3K56LT+CjiDbqDUhfNmGOrMvGJY6MR3diT+8QTNyl8319tZu+5KFXkabYjYJ4qt2L2UFv/QgV7YG2FCkF3HMPCC36aygd2FQ+FjhDT07O8ism+cNfsAa6Iq+ZzLs+9ovgoIzkbBoG22gQycN0tWuvdc59oa/kad6fJa0v2WLbfKFH3VoC23Gwx+Z8txBXvljoAe8+ImMPOxHbHFSl62nrm0mD0PPxb78i6JxmHt/CIl7itJ+i/y0uY1AmMtGusHSa9B5OerKtuqZUBsyLaQrSW3POoimrNpq5MW2/DnpDnfmh7gNWLyEdsBIK/R9YVkemBnvQEJm17Xh57h0QFjOCYmrVDKWgidumQMhRofhKaQiK7SdKDMuHwY8FF/mwVOdKOoIXnJHqJjlWYVGMoN9C2Jx04VKsoMT/COfoRIS8j+MgToO8VnWzqDRzsEyMskWTXFFx02LtHjsCEQKLsqXrvhFzNkOLArzPEY6IgMluvAibKp4FdZqVvzuwTpiS31i36d2121qkbUT4or+iMhvAS9Lq2CREwGW6X+2eEulzUTgNcw1SK9lfUui2uBdoKZj61S8f8FKe5Fb1ClDHwUjnLmrumvx2EcXN9w9cjSawVRUn34y7gYj30trYI1it1XDLdqrWbBm1wnYqqBrzddq+yX0iDfxGVI76cQYtDo5rrMdrVNfg2oY7WymPcsg3gJvOxSm45Ys08v8Llu1SeH5pnP64KC35KtxzTzeo4vgXehVXI59al47tfEUKwfAhYKzAnJDTNq4d9waIsmn2IcPdQMO6QsXPol7846VzEhlHggy85BoSgCyWo+kip+iaPKdULJLySDORSB7Lgk5+OKv8d+BXq84pwafA7cPmOaErsM3BOp+UxVKl8SVJYAFa1RVmZmhWd5kjtM1E/Vuw0AAPPNIJLcoCtRh3ZSFWgSRL4J4ecaoIC61MLd3yS/pYmDAjYv5d9DNAL1yUXQZHRq3EFYK0uJdO1CIxsWz8zvklFFdpGIDmhwhOrAcXMpuKPhEi5BRYVJcul1kDMDvfpGOD7i5qnuqStpDx4ZqNM/2arKBJx0WBqn8Gm59Dit49Zj7yGif1OEkPuOCGxGuw9yXR1nKOz6Unm7rTd186jIPD7/VR+GUfHHLF/MpJhSuVKgJGnM35BXGvqu6wZNnDh1M4iy85m/imNphZUdPGt2K6Da6rIDDFaJ7AKhMzH14TvDB3k4OfX8hPz7lXV+0qfetPEhjrD0BixMBmVyNIRvCBE0mW8S5lnPOiR/0fI5zMsVL6nVo7DExc6XIAz5c4IPtg7wI2kmGz3o4FqAvDfFuMxG7RBmunnCS6cTf1RY65njx1bTHXkhXZKi40OTBfxumHAN6sqhQu6w+2vRLleC1rpNTdSKMdR1zdpkI7LrSjfrnrDRzm41N5WRiB551OLh9h4VFgYfZ8Kxj4YbthjCM3tEnAExvcaawYZFtjWdMmn2BNbXDY1YZsrJAnDu8b8eJolseXe3hKqstV1sZxyGxgePSr+vpmNvOSjxWsm0/mw6PH06v2R26v/Fg+t2P/9X00ccfsaWUL4ayhGoP3f7Oxz+cPn3+4fT21RfT+c759OzZ3vSMVWCPnqBTPsBwc3uOnuGZQ1u7vtSp9Ahn0wHONJx0tP/eg8e0+dn0m3/4dPr0N7+afvqjj6b//mc/xuHHs+72xbRzgM79SCmr2rLX1EHQ7ac4T69xop2y6urV69dx0LkKy4mWNrNzxZZPFLvpxytw/m1Qf5PVINeshLvW0WO7qFvR6og2zSo83y13qTOWbazGr4kzBULHjgHYDnh01l7jyAh+VjJe4qS5YNXf7fnL6eGzH07/45/8T9P//n/86fSn/+6/m54+Y8Ucbfrpb3amhwe706f/8Gsm/hfTG5yJFxdvcea+pF35ii02sP+I9/J9/Jx2uMHRyIcgcAhvnmNDOP8u0Hmt1NPpqjmlE6HUdNE43tz6ac/TrYPU2IIdnANHd+7CyKCDdAvnmc65G2TJQgZWq2nq+nU3WF1360q9bWT15oGd6pzyAxDKq2278geFYiPY+2xD9HbKd3BSxpmlsw68vqvw0tUu8BEHLXZOq6hR8FOBlUbeIshi0ZAbh2knE9q4OmdQutKJKE3AsxqGcWhT/A52ZtKIrpArlRCnX9Y7FaFBpg6MOAAlJLiX0ISOpLnE0UUEq8th8Tz2qrdUoEwegEFDANR9QEeCE3nHMjkyyFpW9RHPRxsoU38G2ZCftIlp8+FZvv0CrZYm/T5UBWoHTkB4sK60TNoeXHMfIs/83F/I136EDx75py3zPJa65WBNP2B8Cm3lGXz5uwNgCSFDmTT8YSNOMwwm4wnwxY+g1EeYqie8nUs+HfORLe2iXQIT2KqjRuu+AJww4oQWlxy5dwIvbXnwIyKObyrONsrqwryvrXh0jPZdY7YrCCNbtjenAeSvNT/uxerPP8cB/vI+MsbCvJNM3iK79xvHEZiSN8borOpjrFGH3rfgGnplC73iTzk37W+2LXYbXYBDOsqp3S35EYP6lob6Q+LoJHqhXt0Hq44jU/GmAMAjX9izvvai/kRlhCAd4SsU/qpg+YDhGhnnq9ByGxJ1NYsQtBRUTWjR1rZZ2o/CYPUausLJY8FrJ9W+yhRspT07A3Knz6DTfFzGMQYcOuR2bFsq7KD3/KBHWh3moO+snHN1T3MFHg0ADXXGkatO3TrMjyNu1A2d9OVFu0TAllLBPYYdLbKVwtA6Lj2u0lXaZ/Vfx5yzSKsfLJc/dODV/uM4B0z1VdLjDwr8SWfkxdbMs9+lIBAOtU2rriC7kzPykY+Ce8uAEE8L56AnYGHSGtapiMOGL1yWEYdu2jxlxX5Wx9n2MC1McrUWjSFKqLI436jfTrkMAgoqDyjN+t0AySSneLA+/YK6URRXx4NMdANTNAEhEI8y5QXcucsOvqxDTolddI1jWVWPc0F4JS80vFjfP/gTPjQ9wx/pDO5e7RXW8cZumsOekhevBhfaifzCWZcyO424hTUmHFdz7wvWEUdd70AEyftq3oE1Kbz8NMVvIvxO9e8F/E7tf3zG++SrtvjueOX/28PcLoCu17D1Cdr5Wo8w8/3BOtV+6zCFyyZpKrEuodcAu3SZKUTnN3SnhcvzQxeYNvNbQsHcB3lfnsiq599Fu+rPd0veTc+wMB8qCzu3n8RUpTR0NMOPvNLrUnLwUKngvod9SHwdzcBRtGc698ApVbWcZwE4vNRpoBU5mZEjhaQXBK0SvtEpAx33hIJFB+n36oKsVHEgZIxRN+HLMchARjl7hKxyyc28F4jn4G7q4jEkPdti0BW7VZxqwSxO85IYciODwwAAQABJREFU9ZKEfsPO13dziu8CyPieupXOWIusfb9pNEVv1m7dF9CRshkcqWWo7WTFVYoppS6gLWvlpsocfV/EOrn3CF7kQk9eTcPuXXIzqhR1uVfDqMezTEJnRwRzAl8SJUm6HWmpYP1E5por+trFKC2+BnAuVUI0+is6A5eZjS5xEp0XRBJsAOMdACL7vhIh8kiAklqH6jEHZbFx61re6CBaTjzzV3gbRsjGuYID0Hmq/BJST4TWH7gzZJuHffsXHLGfgm9YkaQ+ZfouhKuVcHV1YK0VreCizK0zlmeFq5jdZsZVB1FaMM8ZlIvXX5WZ7sc5R8yH4Dg/XBFBmTzcMOH3K49OgLKljXgmmbyTyYlSHjTDWDgFl0Kw8ktxjYIXKFM8m9SKkHp/TLWTQ0WcXWNypD6FzkM1D+4KBeuslNjkq5S8pwt9ldONLXIophx50vYhHWeKTiIn++Dxz0mfTjTFzkoJHvzFqS50QNzwgvxyxqNcc5mY5SEZ3PXQDA3q5NlQgYDxvx6SUBBxdbYNrx5xZKIXx0MdiPmiJPTO+bLoFU4nefejCT6M29+czDpZuWS1ji65Pbfz6HhDFrLZzooTCQeRIt2oCOps4VzZYLLpChsdIOqqtgrxdU0cc3Gq4JS7YTUW/i0eP+HbjyGghwucV5++uJ3enu1OTz748TR9ggDnfNiAsnO+fHrG+9yO357Q/hMOJ3jBcfPBh3vTB8+2WCFm+/EOOBxyrn5Ur9reBRPTU2Q9xvZes2rxDU6/D1jt919/9Q/TX/zlX0+f/fbX05vTm+l3fvLT6fmDD/jWAZtP93EqbfFRB5x8t9jWFSvILs9P2bZ6TjvzZdDTK1b1HU2nbGH1heAKbpvl/YXItqEDh224Ola3NhGSL5C6su4Gp5v90Pei2g90norbFWqX8O0WUB1KVyhU5xyWrZXQ1k6HkQknn9OgOOnixIMWq/N+58dPp3/7b/9w+p//5GfTH/yhTki3lW5NP/jBg+mnnzxn6+8X09eHX0+Hh69pIFZ33rxlkkmjQff6Ar7423L1HSvn7PO6Wi9piwu2nV/iZKQVoaqtohJWl3rfUOJtnI/b/DjqVmCamkMnHbZD3Q14gNNMZbAA2kwnpc4E8KOzGxyatzha4kDXCca22xscdzZuVoNht77DLuMfda6kiy1logvtctjDB2OIk2YajHK2EMITwLEZdRY+Ae9XH2SOZTdDBu9JvtReB81WEuQTrs1jbFHXCf4AbBwevIgLBOixirURZfS1P2or6AGsLfj0oTGu6txk/g2f8A19B496f1ZZUISlXsZU8UkGBcifcuxYmau04qwTn3KQ7krma4sJIPB2JD3JCZj5IficaCuAOjW/sFhTWM/CSjuVCq6Qkk8p//btPEOInP7mqsZsxWdA05kZhyZljiuG2H7g6seInuwXPfQpvzAc3gJPC5DnOCmT1/apxB2jbB148yyfpF3tW8427Ay+r9xerGNNqPm+o7wKLG7sDn44+U8df6QBGN4zzmJH+VGFrNTRnqkavum7cY6pn1BQb6Uvadu3HYPEY3n0GriClmfH8LxOAIjUpVx9Zwu7upSptIeOHPWtLrWE1Z/tH0fbaIu0B7UAWQs2kXZQq72G0wjW5E7ZxGhKPeqYVo+OIannaRG6vaxlUBZD5SeSdOfNV8Bi9ykddjsgi2/x2a+QWyOXn/DkeRWsGZbMpIoyWV/c5hcWavuDHxmzk1AU6j2NTJFxcfGnw105dN9L2hHPH8J8xYT9zucCHbPqOisbSccxl7R5le89lUT6S8arka9N5cdFrr1Krh16xTv1KeswyxGZhlwRbAjdgHeuylC6XBV0+1AUGU13XkOJunRsvyjbK6dc9aXuq+qLHpBqaRvi2njhtLSw1EUdKsmdcJf4neJ3kuJoPHfjAo/xKJ0zhGnMGMnAZENjVknVWAQ+O5eM+8c19dLhqmNmgEgNyuz1qS+OEjL7fFN7pIUNXFoJeoaVolATaenYyAMfA5B8maruAExuNr4HxbLiu8ooAmmwewVNqZYEfM/xgV1I/9Ig8sW/MKZToo6SNp+I+Vw8HGhcClxpywqm6jUsuNUrQKpvbp8Rz02iag6YhgUADv4pIbVlTqHExSVy/lOQ/jeq23p5H/oq/6fp4z7cUY8FqmgR5r6XfG3SG8rdMPR6N7vTA2faf9RuW2iQu9clGzM9Mmd+qFC2VHayrK8s1g/sEtESaI7fB3Bfnvis5IlDGpUxY/rmSI0b3b6RHyTv2iG9hr62RN1yNv7G0Wlx9VF59/Pf8O+73sUrXPicjSM5q+rSHfpYPWB1sa225KPTNcpYpIz2e+/fysxcIHqVD1cNR27zHbC5JOo1qIikEcQh7CAn6IDpKyWEwmEtg/CWJ6S+CCos6w0qA3YxJoUg8AA0mq6/QrzC17TygMdY3HVyLyrWxui/4it1AFC+0FFXqcmVrFZNfjChbCXBzElBp3rhECb3NJLvC1UEJO1ivNKeB6NWDLGcij/zRmjVmFyLK/dAk/oUhhevRAJbKL1FQRfgQdKy4qOp1DX6G3DmNPrAcrK8MtGjw5fJu0DJTNGgUboMjsq+cxaxWTJVPUAyClD9sGh03Ad8LCd005RWt/5AY2nygbNdU1aoK1/c5KdMvQSGk/RDeNQxX9CUExmwxALWzrbSrYDqZND0KjyT+JQ7AQoyCfhrvY2HXsxj4hNXHI4uH4HrJcdOqJ0A+EhcuOQXdAQcXN43fJjlATcPsky+80EHynlkFAsTMBwaeHl8mPbF8X7Brx7W5bEetN2+4u6VnQdObnnmQefmuSJBR0/S0KjtULzTxkldJieuZBMfL9jXScOhgnyRd7YO6UjgXWbXJ7gB4MP6O7sQgr8L97SC21/a93ihvs7CGrfqYdb31pRT0mch9ASwukxlFHZxARwTvIxnfHm09FltbtwqmUqkDaiIA2MTXjJWKJ/yQNftgleugOKdarabE4y8iJy+I48nbMm8YPWH7+hyu5jbandZHaeTQePR8enL9p2c7OLAcSWk7w67ucJxxcRX+7hkz6OTzDQbTpJsW+Wqq0YHq6vl4IaUDkJ0ycvFfPfYFe/i0zF4fHwxHb69nV6f77Ni7UfTj39yOj1/9Gy6AmaLd6qdsEXu8PDl9OUX/5AtpPtso71BDnYE45TDObSHAwx+dHT5UQMea+GLd+ExWT/GofUWh9cRXy3lLWB8mOHx9Nd//9X0f//Vr6avvvoSz+rj6V//0dn0ye8/nvaf8zXSTZxX519O19C8PDmfTtnme8y2WVfJ+I2DY77Ieo5zSYehjuHaqeLYSvvSBjQYFkJ7QHcTB98N77y75WMH13HAOdHxuRe7pf4Vq950zF3A3yW4XFGHOyD1WbdVV57f3a6WMjqX71q7go46ffThj3gH30+nA7bpHn55PP0NbXWLg8stqhc4Iq/ODqdTPppxiHPuiJVyvCkPfvlIA6sLN3U8ukKOVXuuBkzj0WY7W3z4wlV52BIi43zEll3xh2PRCcEO9mSr7uAF8mMPu/C9x3xiF2cWa+1wcmFLrDB07uLXi/3hnVEB/DgXHSeQ3fe7ufrpZp/+iOy34p9Ylaj5oz+duW5N9akx44k6qUiVq2ZKs20PO4hTjjqQgmedIsA76MBjtpTCR9mm9wyJcIJOjbXACE97SFomNpmQ14o1+5s82w+wMd9b6IpP/mxjUelc0zlIUVbX1Oq9FX57roMjTYhOoK8TET3quJep0g00MpBKT3iZsJgEjhLWUqEPbF4YhawBNfWtYJUE4r5bLyvqxripE15A63qUQ5h2otzt8XE2EHeckah6DT5OxYtXaSq1F66575oioLdb+oNtqzSgynjWW/MyfskjCrAPuT01zhGrJx/d2pfEw9GOixrH5Ny+7Piqs7d+bMj9R3jqx4Flf6fdXbHp+BI7oL20BemTxZgAQXXAn3zWajjaxbbhz6HdHyKiBsojc3RNNfslALJsHI6JyU0dwgZf7AhYeJPnbhmKrSnZ6H1ehAOEWkWKtItwcRhZN3Uc54EZ7RN5wd28+/zj/aXaTmr8wV+2Emtw4FUebc37rM4fHW4G+2V4LELBIX7t0MPtnjWnKLygRlx5wULsc1wDb/1xxNGrualignbCwFVxhadO8Wpdq3G6mwe0/VHdpqYwBuUIDs5VDT6NcBfUHguKqzoVvOpnjgCOOFKDUW0jH3oy2A0dFOoZQwe4Oqqrus1KOa7muXLS54ZyxJUssB+Z4nSUD2UGh7qoH8DUlZzblnW0jQcGBHFih+uwVCcR3xfS9y0Yerlbz5LW2ai/bCvb/G4oTOhL28ZuvNqIsYU5r+ygyiqeNlK3gR950h6s87SwHpqx2XBSrCLX4UyVoaxfl3nGHWzyyWBpruEoI1BHWyisykjIXB5KFZC4AebzToJ461UAZeKKooUnLw4z4U2jIG56tVouOeSOsqrIWfp0NOhpbsEpCPGAeM0hHB1V/PJJXpbqk5etqunEgFrOTQH7Ie6pgoa1ElzeqsOTCUB1ssI74qlWPPhrdMltZrVBOxHSacwdOpWuasGG6UjmU5fDdoxxiYKbLFD5N6l81lfl7wtV9xsA7qmYOneQmmdo+7qn2r94VvNUrBV/nfeP4lV7jB0qqPgK50Lhs4zVSYWw3Vs3DR/qaZjwI962+WAQrttkPZ72nmEGnsCWfYkvfaGrB7ZOnSXGmZMRCQttS+Ma7JRX32rABcK1qMZZYbYBkXZYROestby1xDt2NMxrkS/8eh3xymt0sGaf9i37SlMGbpFom1jmNWTlLSp2wT3XxtNFqavaFtXn9lm1wOBFvqum9fK34NH0+wI1BzykuCH7C7VVNSkfnG0ZcWd44OoNN6Q4Cdd0g9+09mp9M0x7zUl4c2usMrvhzF/Kfxcu1VKz8BZNJ21gE3cDzH1lgS+MSGwFZty6HlatA1kV1ucuw6gXnRCvhy8fBqrM5wTjs64HHuVzK6tI24RX+IEO3GgREqZrPJDou6HUCS4JzoE2GsnwAA6vHnE8BWkBL243xfvAkUkAjdn1Ign1vVeoF9tsjSbpbq8lzoEu8CGr6MIaxEEmdxLoKPjIJn+Gqaxx7orr5ZngBWJVvlYtiYG8C6ArPzmqOaIbm9jJyXr7y9CApzx1Gs4KCfaT4ivlJlBe8iwfkZQNeslG0PQly9HDqtz8SqsM8324891w5WRgxQlTR/tTHzyRgsNnBh5446BhUunzkJNSnTOWqfQBQwRcPOsgbFYbgPtMRxJ16uFVe/bRFhqpZ03puWJte3qCh0aMtSLAB90hJCR2dZbhXNNR8vboFXh49sF4dB7t8H6wcoqFAyZyrGrCSZCPHkDbL0deOeEER7a8OqlEAczbMyHP1NwJYSYqrCDCcbXLllSDTjwfwMWlY+uMlWfid7LoWqcdVtqpASdR9sN6ETtf9KT89OwM2ZmOj4mBv9I71ly6DRgdORHZxen24IEr0dyiytcv1R2HW1XtGyK/AK9bHq9Ycaa38wEvp9/Jllknr+rIySZvRYNHHXN5VlNcnCY79jnibv872D3g4EMAOCV8N9Xl+QkqQY49+wyTZhx0fpnzHC+O21sdn/JuQWgGP05I/C/ojHZggnyF0/EcZ5yOudOjs+nV4en06efofpePFzx+gY/tFOZPpw+f/QQZn6Gjzent29fT6zcvpoMH5QS64gMPTpTiItEeccxd66AF1hVrOuY8NrAP3w33+uhkenV8Nf3664vp57/5YnpxcjudTAfTf/38zfTv//rvp9/72e9PP/tXP8KITqdTnFyv3nw5HX71ivevfQWey7ybb4Nty2fo7YZta3ilmLzyzM2quOsNtobKAx3IFS+3GzgAsWedUTrCbvmi67VfdcVReEV9TUrH3OU1jjlW07mNlVoZ0m/pM31vwzrSXfPifdHh3N7w66vXOs8+nn7ygz9mQd6H05/9n/9l+vP/6z9PP/7xx9Mf/fHvT4+f7PFxi7PpxRdfTC9f/Ap9vqGPggB9+XXak1OcHNjFxIFlT1vYVVZv2b+h7wrOHfrJLqvZLug32pBfkrUv7yCbVz4NwbHJtmO+28o8ZQc4HXObziXczorsMTHHJWi6suwaG/Edcjds1XaFYVxOF6zABL9OSg1nA/vPOwkp9eMnbhc+PTvB7k5Z0amzAIvCwONwcsxxTGElrWPKJXVvfecU+s1YMMYfbVBFeg9xDErnoK79xL4kPvFabl91tZ6gPt+6Bd0VjDQucuvYtl84DkLROkJq1+CQP3UXhztl9kf7hvLrWGXUAUc5R2qMki/7C7JKD3jv3+UkoIzADC28Gb9yJaUy2i8hGf1aQET+5XqXvhYdkZa/mvQrPHZL2j/z/WEgK3WRV2cind8SkOmYEx67ID/3IPhzLFNv4uYU3aEGcgyOPYwl/thAHWHbMYcxh8/IaNtyGHwvmvNKf+AwZOUzPxRkzPS1AODx65f1EQmd4mz5pv9Ev5Sp/6wuS78rR6N1co9Cj7mfZF4LrPrFPg22aTt+5J3mL1yO9chhGusK/Tx7AOOWfo+SXWltbgDVqW1BK12w+tT2sMfWc2HhNS6857SRrxWgrk7r+EwpixbRd8Z220gxlAF51TXWRpncIgf2JL3Yo3NrdG0b+Zet8sSvlNE8ZYFI9CIZGBGLITWAEc68shlsICqUN/Fyv9He0F/svdtWmurdQ+89OKKPYL7/FHrAh5foDprRnbYEUQhHT3aXjJ0OHPAG7ly1OWDiEyBHnrMVWFh0JZRw/uWdj9bLWFT8u3oSQaJLnXJYtqrNWCvtTX7o8OMxe8jtynHfVakTc4c+7XZWnd0ZK8JHxdFe8WM7IAJVg1Mjit7BF0e8PTO8QyfX6ketd/n2iH3BWdqCnCovnPJacKZJJG3eeljaniXCxgbRx7Ks41VbSbQFdGUM/aROckcecfVHQWC0G/kpPFVHXKZLDsbSYnKd0yBO5SItkrvSNIKGML122IHUARbksFX/xZB1NKxQJWLnkekKxjWCErBWJ1RZJlDhRcgFfOIICq7yylOXP0x/lCzhV3Ehoiw6dhwlopSpKGjkhT87UPFU743TKTcccw7/Q4aSF7mHlSmZCDNhkWzSiUCi+C+dDcKCZxABMsoZ18TBpk79o64d0s5tv6zBUjqhxtX46kiDS528bnxYrvSCp+KsaOosEl/VFbGtVDw33Puuc1PeBzB4TFGhvQM1dDHnCvTd6M5VvncEGgT1swytr/vKlnBr8RmHuNbxBc/IU0dtA+tqXdVR3+kbAVjlr9F7T6LbGSJpuwYrmuD6fui6+nydeR851UT/RKQz9rsRNHGPUXVeq7zT1i7wld10W77fhuV9Bb/kYIm38+/L67L3Xe+rQy/LuCXp5tG8cpjIzzfrVJwejgmRzSocSaUMDD4BiYabIFkMZY58Q14u3hjz8OJNcjw4r19bIspb2WZJi/riTNw8giAta4FLaxUCn+RAsCoKPqELpuiF54ZZT1SuaGBklp9UwDhZNJ4/yCs+PCtHy8Lzb/jXYXLGqormOTjIiyNlyGhdH4PmiQVpQ2E2v2gGHASOzer7m0JK5ceHLsO4hKkoWH4r26L5YXEoveQoGsFhVHgOVxp4XYbWg3nNW2BGvcrnPDLrIhIAuOTBomG5SkOp1VdgRTDSK1mSOZ+sLrq+GK3kyKyixbmEaLtKwQCNjonPV/UOYflR9fXcwHXAi8P8hm8iFufoSHDYfkLwRDKer0yJqw8r5blLYbUx+5Aw3Muj65Fnvv3UUq9bVMr2UjugdTnyY6ETZg8eSn0MdsKv0+YC5w2+qExay6R8ELUavIGvDh1uOD+Cw4dZ+ZEZaWq79ZCeCQ4FTh6c0Gm3xnV6+FDuVk6esMl3srzNi+75sqR8Y6NOkDNpRD5tz0moL/De8yuFPIjnxeM4C/I+ObYoikMHlhPaBwcPwpMrzc5wUu3tPQ5vPsucsjXS909tA7vHBwX8sMElDgk/KLG99Wh68pg86JyenHCAH33uPzjgAwcHxH2BOls2j5B/5wGrwXg5Px9nUDY/EnHFhyZ40xy/6jN5wBkRB9fpBTRpDdsVh1TqsC1RGVyhcnp2HNx+bMKvyp3ynrkj3jemo1CnwSZ4dvh4gbSvcYY+2HmMjOU8cHVUtrDikLphTDk9upiO3vBxAL6O6dbDW7426o/JV8htu+oYcZwpu+HsuAPeC5wrrpJzFdKWz4bk79D4B6yYesREle834FBhcoucJ5dH0+sXfzd9Rvnl2+PpwcOPaLt98GJnOLCYwWMWl8ikFcCz72mjvW8vWZ2GY24D59XmFe4m6l8zKO4d4GBiOdMpTtm/+fnfT3/5899ML97wkQPmaVs42F6fXEx/9Td/O/3ej59PHzzanj7hnXVnbPt89eL1dPjCFWd8ZEJ9utUTh9IJ7bCBw2ALp+TWPnaH3Bsc0zYTc/sYNqpjKnHtEIdArULQ7t26ip6wzWxb5V13tYkVh4VjLjbmdEYLzwE+HtGxT42eXkT6gavZ8Mq4ou/lF59Np4cnWTG6j/P5YON0evMDbOVIB9zZdHF8gl5e4kg95quyUIIvV79tuG0UHnxHnI/5CbRNVonhzDR4f8CE6EP0I/WNY84PnvheOB3xWS0HFG9UJKVTDseduF21yHv1dHA7EvgRieqOOF6xR0wE3UAbYW55v5zbnpUW1PZk2gze2NirU47d3JHthD5xiaNxk3cX+rXEK3iFQLi0G9NbqetUWycxqwB5BtC57OgTZ3AoAK4aR9xmclzREZeATTrM8J+xQbySyI8PjFuurtXp5apY8djX83whfewrTR0uXDkHZcYTHQSO0xm7MQjpecTxlrklysBRjZg+1tCnygHWK3cdl3T4GqTnu+uIDb7LgWqZPAsLCqSjjsIRrGNwfmW5joZywtF6CCdvcZSh83IcOIamCljGGJl5pTjADA6DY0VQk4zTi0YVj86cW5cOhpOA5mQ9j3zARyPGnjN2mydzBDQx8yvf5nvoiPPHER1SLY/joSG6HfrNS/3Dn5zTlvJgGXbuFmp5yr0F3Ct+pIH+0YXrU+OAErFtk0vp1PFN+SKDeqBjhG/tMLqocvkBKIewhpnHZIsPPGJHB/WsRJ5tobEZuOfVe1RLp3lPnGMDxVn1haEpk9jbntpGyglqmxduV3fanlkxR25+XKIPhj4Iowf1RDBPp5H3S6ilLEXAxfa4dpukHojjBEfOpIe8QXbPSZtx1bY/pNGq0VGeXWL92lcUFFzaEcpBRcqNPMhbzsHRDvJrGf3B+00CaeWOoqhTuxXHlfxss577jn1BJ3LYwG5NOxZob64Gpp/QxrVajjzi9llZBCz1uh8vfzhMmwsHvA5THfTlmCPdzjmQtL7mq/L4Fx1CIKGvI8mlylfp98Vih6Ow41EPeW2PFndZ+ZvsAfQVjurfjl0VN12HOq64dSounsoTJynSXtHniuEhTHNRcML4n8MsQ9tRi9/l85XIHBc+tULRPpVQ3XZRJt2UDYDwQZxOpyHFbhBMgYIkBIQd8KQjJOX+VRxB0zEHjHY6mLcxC5cY/LOQDiSoTBIvJxy4augjf9BnKEpd6jCUJ163CHDaKUTtTYyBQux1mEeY6ZsrncoumhoYWeTVVR6UgXSqVnkGJfUi7MiPoYzK3aZe+xCnwXQbVeXUufPruuIjpRL/XqGFqkqN2xSYS+4RXymgYEvS9fpd8v/VVf6/U1iCGW+lp/W+EwYrcRQiddXx99duXalX7bF6VpPHSoLyPufw+3HeUwKa4qfK7trQsmxVu3lb5KCT9brvwqyghwoVZhHW6y8KRrTKC6/x2f4Gns4TfImr23lZfhdmkFi/2M53eFwHGKnY0bq8plp3jgdB8x57C5keQKloOoc9SkScKs8C0/b1hqmr+d7UQ8jhDHxOyHyu8H7h3C96SL7cyBN4KDc0/plnURVYcHEKTEHXOcXAicvQdYncCZavMqUV+quswl1oZjqqpKxeeOmTwb9iKqKOjZA2mwwuI/hgSdoMZc/ExyIJgscykNQDTDEx2wjjfn45DPgoG/WKn6JT9xUQvROsU5wkRjTblaxsKJREBgzpahevIx5AQVd1cq+0crI49cMXlapeVZrj0vEYl9xrZvz2HVClvGh4jr7MT631U/ed0QQD97uQcw4EtPv7NLTCLAPU4D+2uypILA+po0y6trt8dPt3OdnrtgGAcOaXFo2tBGscA2DYh9arjYFL+whSr5VnR8lETRg7E8fsnEtNHjOBzaoPHg981xjPcCAAjnLpq/MOmRChHWXw/WKuJHHlTvSMWefXZSrk4Vea1mci7GRbe2lUToSN8+hrSR6Q5d8H6739+mXb96W5tdXJhA/4fvHOLZhOOs6dgOYh28kPExD4uMYhJB88hfOly4c403hPl6vb9C8wsdnZ8r12fngBB4uTs+19nq8OoKFD7JKPAWxNH3zwFLw4Q4DxBejnp6fQdSveLrrZmo7enk1vDi+BO2AV2A+5fjC93niNLl5nK+72xj5Oti1Whb2dXr3C+fUWRwhOqw+eMtF9ikMN59x085Axjpek2dldDcY76z77/Ld8dfQEHLwjDj09fOhWUX7p33w07T08YHUcurw4YkUTKwGQ45qVai9fHE1fvzqeTs5YoYQy9x/s4vyiHiq4ZgL70fMnPFDrekHHjKk38HVG/hEOoMOv3yIH2zJR+q0fI/DgedJJ6zk619FXk2fbVlZpQWjo6HN1nDbjr+gsVMwz6gO+ZOvXaw9wAF6d8cXTa7YvI/sJWzAvjr+YLg/4WisT/a19tpniDLvBEajTRuekKyF9lHWHJWvW8H85SePZAV7iwMhACH/nX037m/vTo11W+aHvVzj9rqeH2MYDHFzYIo/BX331YvpPf/GXfHTjzfRv/vDjXK9O5MFVfagJOS5oAtyLbGtlVSCO2ltXJtLG2/vIpXOOSSdGEhvxWbue0e03ZV/qQj1d4jA7z/ZVcN+yio7PgOqUu8bW7DO9oiI/jmQcdSKtkwtGvQUgJ0sLieJcPGGVxy3OS7YePz3gq78bn03nb3Hesmow3RZn6ubtm8A6MdVx6gcCXP1hf/W9YE549+jv9qf0cSaQBp+1tphIuKp039Vw9J1NdOpL5bdpXN7ohnXbnjrmhlMOx+kGDjlbxK24GkG+eqxjhLjjekRCF5kTIYq25td/tzns71fwApsUwytjhFvE3UaqY+aS9xHu0GY683wPpf3WSf4WW9xNA0nbnE/78GXf39ZJCzyI/SfXibXnsk3b1ZWCVWou/FGsXTE8kMRBhL59b2JW2oYeY5Bl3pOsCo76Kqtjm205xjHoS6lkFhaekUG7sG38am1ISMZi9OpRDzHyWo4S2Q9PAAUf8LaVY2WcipZbYiGhPuiE3atjszmEz313OAUc+y7orxm31Rnto93BMsDGOahTKzexJfjKOCwyQnCrK2AzhpNvORIm3Vdhcy8f5Xk/F/Zk2xpUn0wGPvXJgwSa4DBgg/Rzy83LO+EGXEqBtawwjas3BKBDV8XKMkaXP8etlMuv2lffxhUbCK+Cc7VYPWSso7aOCCDz55gWmEINecqjo6qsXqIP7XT8USN5JV3xXf1tcB9laEvYJLTtf7FBeGx9R9foTo2lFgzXs11pKyJRJm8JRORFfg3WV/7c20GurI1qthGwgxR5w5AQ7wS10ONUZF1AyI90Eoqt8CsPrpLMKk3GTa3ZVeX5Ijvgoce17Uk2EpBR+fO+PwYGnYvyJ515PAFQPYMkZSBBNimoC/II0SdXdarzzftH9AxMeOM0O+eGI86VctmaDqDPGOkXXONYx+nmj195ZuEaZxxwOuRmZ51p+5UHf9G7bYJscxvJm3/JUGh5HtfkF2zBr8qstQyl86rX+bMuk1F66LK+arfath/m4Uycqwf51q9r9Rt1rP3EkaeDGHhhqk81/r6i57tMFh82TDWYgncw1qn5itQleEGpmPxBI/A5kRgGV/XEP5gg37woB8Y7VFqYqpt0DEWYUZeKFSu4CK/AUVLhMk+oGY5I/cIvl3Yvy6qOzjXhQiYnB0HxcI1TTlh/Iam0Trl+15xwETVGFImCOciUcVYSOEJkRaegS18pMoPQVbyqJTuIca8OhBIsXs0beueqrkxHZ8FUsEVYCh7vhnfqzCDvrzODvBO5n4Zgsy7C/DsV78lQ2H98UDPLYErukqtCO57Y+mnmdT37O6Sg0GTTWO9WEXfx1oB3YFJ+J29OzhKMHNLebGIpDSSMd6phP3O7363b8O9eW/5lU63Z1ajyfoyWvC98Uxk8d/EC+X20l9hX5eq0EIgnzbyGZ+SNyl2v5V3iNP6+cvEWn0Xrbr1lOmNeGFnmjnptAjOjK5guUh5p5Ug7W9c8x4MuG+kBp32RUzDktYWkTuPKzRtM3DjnfJ+AQ6OuKjDUoOU93IQ/Yiz15cPSO+IJSp2yc+NkiFdA4iZXdcxLjkBzqDojmfoF1vniXrdP5SgY5wBuBXQVgQ8yrjzyqrOt0/6q7Fw0zAAbLTHs50EpV3LGw0W2+TjpYsLVr2BQFmXoq5yqNYMPRvVwWGnPJaGtUnBeHSKcqOcONCqbF7m85qiCOU5h9FrZRVO4QYNLEqZTBxm6bj0Am18VhCkEcBM4cVe5IFb02q+HEKb1X/UCklPnK5dCFiYTq5CykTRed+tVubGCCWdzQdrJkjBTMN3WPj5omz6omldxrkQCI85RJqxxYSwrTApoC1Q/WOIJM9iGjwG2SfDZQIt4HHHULTtwCye0OQp2PGAyg8vDpvpEh9c4o+oX7QHXPKoRcDP/j25cQefkzIdmHT+GOMp4SPYBV31Ix/dCZQIrAGl5lR8fhMOX/MXYnGTg+MGpdsBXUHdwUJy7egyC9hm3oezh0Nlj1ZpyXbMV1a987rEazfcr6Sg5ZRXale+DY7XZpSuz9g+yKuySDw8cHDyeHj14mgnsMR94OMXh5jY8fQ9vcdq85WMEOqPc9rn/gE95Ejb4SuQlDpEzPhRwcox3D+fLq5eHvEeNVWqnrNrbvZgO9nSePcHpxPY0HGRHr1lRx8q2l8AdHr6ZzljFtbnFlzQf3/Bxg2l6+tQVhLtMpuGZFWIycMs7wn75S75OSv3ogEnPPh8vOOId/2fH29OHz3dx1D2EwKPYztHx9fT29dH0d796wZbQN/kqrFtlt3fPgMOhEvW7IupRPq7gqgFf0n/pu9Zwmr09ZCXby7fTCVtPBXaI8T1ebifTeXKODi/cCqyx5Dmz2o4mw6mGwwWnoGvBdmF2h8MPBjzEobLNij0nSY9ZkXZ+NBw/WMvmzRHtyFd0cf/swacLKOOkgYaOOddD6fvRoZdxTecPDqkNt9Tl+bZWct1evZoesgrww/2L6eMnN9PvfrQ3vcGp+Zolc0e0kbZxgQ5/+YtfTBeHv52OX/xk+uHjzemDA/SpvbGl+PTYbZwncLWNbpEV57L+Md/DtM0Kth1wbW4fo5NaKUaPtJA28mcP+2dNZtyK6Iqu88uT6dwtrKxw8z112b6K3di7MPL0rbyjDcdnjE2Hl1+GZcw+v3xDHGcq234fsZX5+RN4fbo/ffDklhV/X+CI/Qw16JjbY5UZOKGpne3g4DzHVmXNvuAE99bVM7SXTlu0Z6/KWSfFNrTwa2VV5CYOUadhLjPc5NhGHvHak3WbsFmYNCvqcMiVbcK3NejMbjfLKkaqu9pEu7G90t+xMbeM7ULfw9mHvDl2qd8MbKY0cP5dzZEPYzg+0M5ueYtjTmcFY4tTS52CrnLdpI1cheNY4xjoGOLEeoMVW0op7oyd2Kr5ycxAQ5kDlnxSbxP+XQR2i437DstbDjtcHATRpfdg3JDqUh6JO/7kPY72Eye4lPnhl7yDULrq3sk645Z1HZd8r2U+9kKZ/HmoI3mXP/GkzShHiJIHGIo5Kbf6MS2zatBDPetw0OkrRgJXHXM6HLSxcqSUvDBJsUfJaH23shd2q4qVOqEnnRqPXcHmKr9wDu3gdGXcGMfjQKFurWqjnYDR4WWQfaVNH6afy5uODbBEFnEnLqzOa+QxFN9ESKIOc8KXtwXjchpQTrlviHeUxS6hL1QQEIvD1jYHKLwMnCANrq4r7jqqZmPoFYBZKSlhKtQzU8HbhvIBG+G9xoQhvUyrN470OVQjH+or7T5uwNLKyjJ4ABTbcKt1PQ/GvmshGlBVv/kseUs/5qX/0cbeY3Vc59lCuSKrteEjtlCwGZcsA14eglcGONJ3yLEswSv5SlY5npV7h/spPzIxZtk3/HHO7fbneWVFqgBXtlXPLBXfoH+k76AD7T99AN5QDPjRkbo2aXuOByEkqjaUtDJyxYVGlH5JwpX0ftgpzUQ9r/VMTBkJZcr75Ih7/0rbRQbl0CHnoWOPuxBXX4vhsf7xB4mHPDDS0qBiVKUr9eShlriW/kyrOW3OuMH0dw0r2IwDVMs1dAYOaY18Wyk2hw7ioENvjrHlmCt7aQcdPVZk1LBdhLH/Gi8caQRJtAhEFyvmLEn9irznHKPJKdCcWgkVy/sWyCtDVEkAh5GBUHCNI2GUE8+ABVwL3uVeazIwhHVApCfZVl5JKXMedGQrcU55r11RD6pSsnVNqmA4y82k8Ko8b96zPPAi9nK8OWzKmwM7N+jEq4w7J0RbnnA/cA8aK4zESl4ocnMQlsN/+ZB0JRLNL9waBbLkBmlUOKFylT6YEiefa6KBEKboj2RdGraIkSc+D5DPeUSXQfneV7aEG3FvJNE1dWz7YJYXZXknqInvEJrF7wC6BJn1AWnjqjx5XgHUVoyoqQ5d/p346krf8bqks6xyv24GxL2MkBkBVnwv8UWr6hwwZRZFtQVWTKZ2UzZEwayUEV8ish54qj3vFIzkquw+Rs27L/9+XN+Wu6K1Dpl2vJeOg3n1zYaxN7Xs5Uhq/kqXTSP9Z9hs5y2pVpt9P/nu4rm33WV0tN1slmZJPKfuj9JmjAK+OFfTI48c0VR6VSqKFXzlB05Yq+YgHxJtQ8JLITdu78KEaJUbuQ8p5qQuV22s7EmoCpZFjeIGonRfeCJQaA4YIWKPAQ3uZZ9xRLaOOEMT2KDNFZxJyCt2HhiuxN8eM9k/q5fCX7CV7CwvTucdTX6xkC8Enp85QfYhn7sAh7h13OU2RcK0D3r+KrjDrHh3Z2P6wQdst+PqQ4ny5YpifBAx3TInPvQG88ViIuAV1riBulvsdVJ8g5LZ0uq6kBXulEc2TsBa3nWwbPr3qGM96M4PveaPtOwknzmED7ty4f00PA+kZf+Vlwd+8VGPp1EYVcdcR2g7lo/mJUXqzjwSVp1rmFiEvAR+kTaqzlehKpjlw05hW8EIq53a1l5putTXbn1wtkqza58PPECJU2A6gUjK1D0Rj8JlnLYGSB1ro4Hrq/jNlz5XxxiF9QH6RqevjcIzgjrXjuqXYh5QUbrvS7vlfVt5wB+8+i6pxo8EecTIhJAJXO5P8JFflseDrryrl7ywm4quBsmPj+CR19Rl+0ltQQUjD+k8HkIDnnDe7G4fMLnngV9nCgTUy8TL/qdbtq9y6MC+ON9khdZjnHjPeFfZg/C7cfsKR80bJgiustOZcDl9/dVZ6Dx59IStp7+Dg+14OsT5+ObNW2jhDOALoK9evZxevvoahxSTC/rl84+eT495150v5dcxcPjyZW1XxbH11YuvlW766osvpxeffTZ98smPWJn2nMn8JU67V5R/ySq5I5xlSORqOJyEbjn9ClkePXqI0+UJzjJWeOGUc/ur213PeQ/bq9ev7B5xTGYSr6OCBn78+OH0/ONn0/PnH+E0UTuuWDufXnz5Yvr1p79FRpzyrugD/zlbM3f3cS7hvXFseMOquI+ef8DKQbbKopM3r95wpf0dW3CuuSLHbcG+r0r916omtikxJl3GHh1nnEBrQbQPbXqMw+0aZ6VOuRsY9unTic/5DisT4UHHwS0reF5/fTwdn2J3fDn18uzNdPzGrcWMUTgyN3FSnaJLkEYeV2JdnmEb8OP2Obfd6iRyDPMLoYBBbxNd8PEIYF7i6DvYPJn+zc9+OH16iIOJlYkqb5d3552yUvFL2vYSr6abnU9/cDD94ScfTnuscHSScvj6EH3jDORde5fQPWNCea3zAhm3cDpu8TEK9uZiezjbWNWl8+cKfnQk+D45LfVqg5WcbmWlDc9ZhnfG6kfWV6IPOh581nN7jQr2Pn9gckus2qL14Kp+TN/knXVuLX3MBPeTH07Txx/47sBT9PSW9wDesjryYjp7y0crcD6eXj/BCeQ26YfTAe0g394vXKEnvu0tVsthB3RwaEnbiacrTRENfW+z5XWHL6buA+dk7Jq0+tiCL7eIOtnUwbrtj/x+vIF8xwhtHUDwVdTnaUwreO2W7tjFhDSC2Ip923uOrSZcj1Ni1WGiPelI75U+DvJoSOsKX5vQxBLS74OX9q4JfGY7scE8A8AvyICjPvroI6tcFDoMQ5SotmETQJV8dIlT3hWWcBq5r3HUQdz/3Gd1rhlYT4lNX+Yrt07WMwbTL13xJ123uV87tjnuMS7ly7+sePXdjdmuidNCx94tH3yxfzomxjkFIbeaZ0sl6nVlXmZ0kWPoQvzqhDx15H0xX2YWZ3illKs4Hcf9QSP3FqeEyqsKcpTseQ7AwXmpkB7g9t/plPc79ZMfWqio6nzPpKZl68AEZ/PlRc1oL/AmfrPEBzGSoa2m2f9fP9SgG6v4rrQ4cB3FkEcerF8/vDj62OrgoB8aWwbvLdpOfnxwrCOt7JfoPx/mIW7bGOQysioHdepZACliy+CGpo8MKSOSP+ure3FIByDLpUNCDQw8IZH82kqsRlC4bRT8lAMcPODK9mf6Uzl/GOOwHYADJI86edSldqCDV5vxh1opZtzDvhOABSkkvP9zpd/KajuT/Oqo7XNNP3c1mo4WraiYIQ7uyK1Mww6tgbFHXpGZnuUEzmfWZMiAMqVNgKLd/dL4s2cfcq/hXaXw6L1vk4/q3E7Hua+5orcchLwOgndK5mMrwQAWcNm6mZcPrGGOTMSD0Ir30nxRjgOS9oid2u/5U4c2UZBalxC9gCvOOK/QoIcin3RHHer5yo76yjnPIfRtV+r6brq6lqPO1xHkFR7Ax464yqvvfhWboe0rlqeSAyMluIeZzC/y/CK8TMrJYNb6HMtgqS13NxQuoBVwEURtjtnRHPqr9xJiC+TYL6xb9l15ZT9QofPGCart2p/H34x+QUpNzPlG7O6pAPIIS6rCQANn1sjgQFl9KacaoMTucqBqFAEaHEqSwNX8GIQ4h1qiP9Mz1Kij0ZIXPsVJNjfAPMyrAAs9Ul/O7OQcYOoOG6wqRSuVwtyYTcuOh3H7y2GhQC4GYOG9YdoE3IBvWDqfG70dMs1iuTgNVsQkGf28OZovfR+QXVlhcQYn9Re8NpIwcEzahzVOOTgDLhxJRzWDgPDkQ4id0J+iHDiETQcbIHYkMx27EgANHTLSOdGVV/WjlkLXCpLhIk0toHDCo3/qN/mACQqQ+SbcshLWOIlCROGBq2IahL4vhHsJvicEo8Xg9sE/+gt86UZaFUoPjabpynNCMZhkZY2zcgRF1a94yDWqXOOAoIrlaqQGB3VVfJhftiZQ80a8/gWc8VFasDPvFNkmK5AZ1jtpdK/SQ3mFqiZPMr+q6IOsqbJ/b8ymKrN5r3oaR9cFhsLUC+/GVqFusKZX+S1/cptx0UlkKZcAhOimojlbv23/HvAV5NyQldX1VgAVK1wLeRYA6mLFuzZPOnzaTivZG8b2SaADtCN85jFFtr8QBVlic+a/81N/wfu6/MVnka64lW0XH/iCBHuwReKclxLZc58iYbxulcQpt7/m4d3q4ax5FL99F3zwM/cnYgYlSH2SYZfnhkCRDj+moKdzQh4MGRc42Sd64ImKQ5ksy2JPYJcfCMz2IjHgVL8PRAJEFpivh0joQiw88UBj/dzoqGUXsC3lRUeBiP1y4gWTVp/z3VJyxcTvgonwW97n9ObNGaty+HIiq11ev+YLg1xP+ALkCe+x8quN50yWLzh8KfzFWDHX5tvOOen7IKJudnDCPX60OT1/tjX9DitqDvg6H0uIcGo4QYJP+VM6xmevzA+KT+J5mLGMQ33mgR6a0pVm6KgD8fy/zJ19cyQ5cp+L7GY32SSHM7Ozt7eyZEmWZEc4whGKsP/w13eE/QFk/2vLlnSnu9155Xs3u0n6eX4JVDdnOHejs8NWkdVVBSQSmYkECshKADxHxlxNYN7eeq9cnPZnItMJJ86kN56bdN5N0+L1BrQ/msGDgCYgLtekrTBp1GvKU33tHVZ10s5lOrYOpJHDHtd7dcpMwJkBvXHCWaAcZuF9mi4DDK4on0Z6QhJwpSeVTrSmVzlq901kRqCGLuGNT2eY5163uMu9+qNHwQQ+BNZTaKOxVXz+cPo6Sx+Zq+9Ax/fjYTzCUB69TO14KWxsP5GDU0rkZY1RtzYVIJzCy3pxZiGBZIRkYrSZYPQ6wLvJqwbfNbp/xyDnlsGi8lZIDgDszKk3DlSUpYY0bRganTYYLVzQesq6YhqGnG6mkUe8DvAcbKwwILlTJyMSdPUUAzLrm4VuvnbjVeN6bVcXV8Onj5cRxfExHl5MP13M3mBkYTOERwbQy0MMPB8xjl2TBwY3jG8adT58OB/efH89nL04x9iDdxwY3NVVb7arq0sMXnqfMW0TQ420vzr7NTQcUx8xaLh7KUYs9ddpYDfXGPNYkH4fnfnNT79mkwLqE1MvD6nPegK4cykNAeWEnJzmiGz2MLh9evjIFMRfDX/335WZ5W2/DZlZh9mkwPG9fbi0E5T5xfLdcPVeY7qlXP0mF8TXCH9gH065g16DF7Y0wjAcXa2Gf7j8OPzqb/8OeigDilKjmkYZp5yqF5u1LS5itg3By3AGnO0DEhhuL86RNblRzhr8o3uUgbxLhQjUT3XZ0z5ctNMrhS/rkKPdJW06w208vJhqSx7HtDcLrofozPGRu8aCBwPgvgNmvNEuL3hmYHp3Rxp2ZlU2a+YV3zkIhdcDB0MaadCXW9b3y9p/PJufawAeKicGfQ5wj3h+RBYbyuoltPz7f/vnw/eskTf5X++GD8vfDjfv8U5kqjE+fawbuGBK75x6czbM8JLEJDW8P78Zbi7fxZtxjt7N5lYeylcjI+sC2nY73rrGOLt3RB30jUaZbdzUgXLcUPkgGyMdcqLf/YDRDOkQzrTfGDLh1UE6HmlTDHv2sS0b137LLpJAp5SoQxph9KraQ05ObY0NbO307fVwwnTgQ9LP9FjESzN95PVB2r8H17iDHnXgBOP5BB42VlBxk98ED7556r1lhd7xp966a+sEOg/w1nuk3irf6KpGOOKt5+nD267IA+G0CqT2Gd2B925E8L39AD6ng9NLpE7ClcY+DRDoBUWZuuSafxk4A6V3uOtEzaiHB5TNI2c31PT2ecIg2DZ0jdG0PL3QD8JSLpChkT/TR5Gnyq7u2sbUzsT2PhjnQHoiKXF5N3/+4ZUTfc7gFF6dcjuJJ571pNaacyreGl17oA150BgInJuyuKtx1riy8MnYeyfv2abWtFfoAl8MQ4TtUx7xIkUQ6XfQVt67ay7lIk2hI2k1GEg1ErauAQep8GB5aKgywhIwX2KgdwVuWq/EW5c0Gkw0yBHe333KJR8Tgdeo/Mi6gtYvTzQXPXJeP3Jjw44YSW3vpcTMlSrlqefo/QZDi/wo60RGiIFLHoLzzk3bgcz0lpaDGDvIa5/2W8OZbbLJfd+jatEX399pS6HlnjbL9sZ3S20eYf+glRtl4JTtGK6AoYmEdNJCV07i6yNG4x+SNIJn3TjweaS/hjyzCze6q4eXG1Gkz0N6jUiptyES/ElV+DM93OG2B+xnMxHwRmeRee1MTElxn2mrKWNAwSVP0RfvKCvbUg255pfD/EhqnLTAEjLAm1iXWMpA8vfyPrFdVieUPzIgXcZT0gG1sJC6ZJw4fOdFq3zgP6d9I3D4aPp4WCJXPUPVc/O1Hoi3PH6pS8hKvcjHRaUSvvlgkjp5RPv5hvcsH18wyC01vtGuQAnweovibcxVpyHbEb10y8YAOfBhf9n3kfdSK835MMA7yw5jcWZcO5GRxKu/vqO8ywdF2zreERrhLDdL3HZPo2nWQOTe7mk8gZGHhvlMi6fv4Q7hU859TzfBwfteSL3k2Q4+ddp+jDLpa8vBEDLWnkIZEV65cks+/Bidq1RLbyvECrPjaZkWUPEMiIeilteUYQUljeg8ggr8SAy5+lRlnT4ofFX7rWxKlwSJARcFqz5JUlZGaVlauHplpRQueFtuZpFDPqoefeExFzwhLeQ0eDPi2Z/IAFEU34Y21pWDYmiF267FPAWdAwRKxYpjRiiw6evkEtwBJIg8zUTworUiDOJZDKlkwVM4MvgEf55MbyX0yXx8zn3RO2YW+GBLvDykESLllhfptIL7AuKqcK18/EEOB6mk1aNdIit+qHqEtRdC4klTkTyVrEzjl6t6aqqEIppU1uUnIgBOd12zsGFSloLJnhWxTu4DITbD+dk5fBSfvFVZVECk0+gyXijlV9CECD7iKggzKEOPz1X2dVeoxZKDQOvJP/noGcJbiAaBJFZw5+Qp1ueyMSzhEpdD2RDS8bfQnrZfW/CTSy/nbVKhR8RPMRm8BSwaxqCWy8hPS/rkUmWYulIa0GKfy7OiKkXdW3rqTXLip6hsv3Vp5LUHYNX94rHRV6i+8XeL55sS7IBv8/2mlF8ARXXhsJdPB1A/t/pS+qNEDKs08ikhSs5a8YSooOk4SyLGV+IO2ePloXAl2Xj/NL6rRGET3mRbNdmG90qzjRNvz9Xbdp9s8xPSrNf+ialfTWYLo/t9S1VXHoIGZTHcvNSbSIIOix2ReCRYgQG0SbAzlvVlGABwm4RePII7iPIzNjF2Dnxpe0QejamSDbk13KmXApGPTRx2pdCXDqD0oNF++NAg9xHvjcsrvEVYW+kSz5JrPOM0vl34jFHuirgVU65cVH7JAGSF0Y4lsHiJghf8GvNcG0pPDvNTV6pDZocWWXnSuMojNobh+PSQ88Xw/S+Ohx+/w6OERcyd5iRbGWSnvSx6xaMBRoGkkxwhl+yVxYYO8qTFw1a+Trsux4Z0Gm98cUfk3NshEJ+p601iGJmK0ysEGENunKQDb33pJcJBjGGC+o4RnkPx94GUZeAAZZ8BnzYn18/RC0F4O8XSH88rOnL7Wgxw9XCAkMER+ZrenSlFKn51RnqnGF7kTfqKRnOuI4ZC+QY3bOd0oWUPSQx/4Ishsj0bJnz45CEDPzJsLCXO7CywRzqpwhkrfQ50a0FiBp8Q5fAo72YMNSumP7p2ioPODAIQfMrT9w5H0kOaPKunyspMHaDpBSVdaWec5sEL2c0LNKA5kKtOZg3G1DUHRnpKFQq+6nMvfsvJHQ3TmQWHHdqEZ6BJvwOe7Mwf8tV8ziDcDiz9PPCg2xjj9BK7xUimce54gbfPIXRCv4awWkvtHqMZO2bixfWJ02kkbpzw/t358PNP7+GbSXUYL65Y9P4SD6hrjGnmZwfegZoD9c39b0n/Ed4w5sTAQ90B/xqvFQe3R+xausBAYym6a+YVU1Yt2xnrtWn4sfE4Pp4wVdQv//SvqDvutmqnX+OZA9fhwQ0bMJIR5tBT3NX5V0csUZhG4JbVDP2aqouU4TVTJldMzdxsHGY4wKFcoNkBmjSkbKOfaERkXmWZKXCU6Qyj19ydFNAN6+0Ko6vpVIH79V42W9C45SBWXZJH63EGXtCgMU6dUY+EgdVhA04Hk+pKipg03KKXtmHWYZ+q72j9sltpeYZfyxs5OG5csOi3RjmWziPOKbMY6jAoQS1GTz460La5McYN+S8xYOrpI4WWiUZO64LrDup5EPrh8QF9c3VqH7IAAEAASURBVBFveZk4Apce2w09dxjMTjXu4Fk8Rf+OgL/HCDTDQLZZsbYfa+/tY2yQX2UwZcrqGg+mu3s2f3jA+AYNEyydUw1wcOtuqtn1VasDlKWd0dkMWR0cMThmw4kZ+rAh7zsMoHca3xCgPW7bsTuMUnrMucZc7c7L4D71jroDDVozasong1JVJKVDsIXUBk8Qq1aknz0wFfY+GztgiKCeTuHh0Y/uGNLuuHeltZqKqhRpL0TJ+l5u1pIPEuKnQC17V2ezHfGkBPljUKxhiIFz7pG95Wn+lodyduCf9hN6qo+tXjiugHjYsT8PGDfgszEFp954eortQYdt8B76oMehmydQM8GtsnIWePR2b08vKsrR9k4vPa5pU8Dox4fUD5ROHQ8v4A+txuflI4/kIbuSw2ndnKDv5X0LPdJLpsZ5QEF4UhKybXuqIX/C4FwDjW2HsBvyYvCZdlgPJOtr2jct5O1QBr7rER04xUgAz8q5XjfFc2RFmvS/wCmP/oUAIvfBLbwlBPnVd0m7SplwjWFOWqk3CjAyIk8Nl7YPelZZDra5967lyL15xWuZvPwok6mtlFE2zLCcMNSVgctyr7IHFLmRhzeh0GvdpV9mORBuWfTDO43AFWRcJW8ctnKuJ2FLTvJIqch75CXv4kZeIAgd0FzGX2WKZOXVTI00k37PNTgDI1ydBVC/4lbtzKXekcgHmm1rEEX0ToNFUdHSq6sm5Ehu/IB6PFKG0DKWZTJBDlz7hyvlLw6kG17FQ0hgqm9QeimOrvvqABSMealz8lxh4hdCTIZIU8HWlGaxm6Ex0gafu9AGGxNeeLA+p0QLv88amtWjfIiO3ts02Cb4PgA/AvNdbFudadFoLG8nNg3CQ5sPBivWLV3xPvI9EYO6bapyCuOUOcZIPdejR9ImSvmxIKILaIHtgH1b5CaXVYeLa3/TprZyLhjCksdWjkooZ/TJ+EgEam0xqWfkp65nI5nmGTfZc81ZfdBrhU0Nc3pG1yYztiXgB0M5e8k3xMNAGV7VXjOpvJSzsi8qvJA2j/zIp6CJbbTn2RCOpmjyncNg+fVigIk5vM8H4JbM0uzv7fEKFK/KAPe64dUAYioiV9sM+iN8FeptPpEtXe74gdbc0q9pNPQYMq4KFNRS7s0ToBJHiyCyK58oSk1VQzNo6k4wSJKj+DrBnehK52/hbHed2XZNLPR0zw+ZjtecBKLsCRe3MMmjhGqlNceis+jyWRGMVuWec/LqsNAX/nn2TQkeX0CpbHRKgs+KFw0wzQ6h7YmLqpUY74s/8xa+zrqvuJGuQJifOAtye0d66DJbMXiEhLqtX+J6w2Zkvy+FKXgB89xJac8WVcqobnyojJRFMt1NQLTxEmdwP3bve9gfcpWGjpvKlqNdvhXdc+BdruJ4Lr7j/t1sKNcOqWgoySToqZ7GbyG9M2HBme6J7J4CVlTXw5Fa025xbLmosu4o1Kc0DmmohOcck4nDUw3tR9EUsQuXo25KN5+G9ae6VtrPw74IDboWGlq2ENs8xsyfovuGJ3U6Mt2B3fKzxbsNQwqQUKq9TVt1ZftcOLe0Bj0JE7KrCD3fIO0P33Yt2sUInUHMz3hbdT7h4u74vRKYv4BXnLgKTL1s8LkQzpvEVtF6oMHLaPqOvDTBZFNnJvCkccWOdZo5wyTGd2Xwkdp0nA6Gxo8ngPTDW3PxCG/A9o6/wRFbou2YFA0+CmM6T/HTd2bQ5jI9DDwZMDst9eJyM7xl2pzecB8+rpiatsIYV15xtxjgauoqnR7SurudJ32W5BOewe1A2w+qdv6zg5dtDLylf85XR70SfMc46Oaj9vCSwe8vmHb34y9fD798rVcJRgO6s/U1GlgNAelgyQtDLQjPF0A6QsSA23yokTCrR9oaoVv7/KLtgOWAgbK7JHbDnEWRqSfApSMGiupg9bJFQuJEXv6JPwM+B9gWKJ2aOet+1eCCwSD0VYe1ytXOYTrPlLEGFlFYJhu/vNK5k2Q7dtW2maYGUK6b5YLrdZiIOz2PyFKPEnnzal9QfJ7CVAeUN7KAHHak1K9Ek5eGEFUra78wQG4sNMAkAYc8NlzkoWFAvMpAXDFKgMjd4HyDdi9Ar3OMGcesf3XGjp1HbHgwl3/6OzPWt8paXHpr0GHVK+cW7wK/+iOJ6Paeg2FIsHOlASNVIHzAS/TGAS6GD+CcOubXfgejeiXZ+cTZDR3WUCLtYiIeDyIH5A7E+tdiB8TqE44P6KZTSDWSqkfgYTA+ZbC9zxdmDRNLjHDXGNKumaKZnUrxWrsjg7NTjHTsOOqgQ8PcJQa58lRbxkinB9wcA9+aTqJTAy+uP0W4DnTscK4h9h4PJadsH2AUOkIvndKnfutxNME4cBBvHYxFh/DCF3B3jDvG683BXgZhGFM0bjudsn9h1/LkZhIzKhNZQSu7rWJcgGNkQg1B3uraHFwaqXGngX+mxlKueiC4Hp+bNcSLhrKqjSnAgxwceN85JRjjZ3rKkaO6VV/73e1RnBoW1Lu0YdRt13mzXmhYPmITgCmWMEocw5xT39RT88bQSBmkPhNiPQhNyMo2MANp6LZuq4MOHNUP24DSdTLkMD6GwEai8VaOTN9Rh8hHeDiHVmTPjeuVnS7QW3YOjYMDiqEH17G7nULbHJ24Rk/erDEmAXPNwE3PtOyAaR3AK8l2zI4+vj7gq3pmAUiV7UumAaMLWbMNeL3PHshkrh7jmSfgFXK/v2Ma8A1TkimXkyOmseIxh5qlHbulXb7CqPaOdf4cjL06YRdUrYq2aa5DCC1Tysd6qKwJhh/0B0+ixSPePuS30otRg8k+U1ehx6loFA3GMgx21Mc1uqoHUqYtgs9yStccGHUi0zIpT4Ijfy6pS/JYBWIApJDHanVF3YEGBol6PrssgZs06AWZOq/xm3qr51M3bvihJrn6soP2tIvWCYhIn5yU6vgj8nnEyAczlCU6gfw0Bmsgkma0gPS2TvWkUafa5aLTctFYlLaGHK0rU+hLW4zs1NEpbZnT4DXY3dNWZ+kFMNq25B2uAUgBpG10kCy9ZCsSZUCUtPlnfjFacue9gObp1XbMe8OtM+q+OuQ7MV674JIPkcZ4ZX7WPfVZxsllyvqTegsHngpoqPVVfZ6BTy8tB6t5B9JmSacYCUx7pCe849LwZcUCQE/FMmCZu3R7NW9/TeqvOXEPbPod4asMEwKlLpo35WKl02yXtsGU4jG5eFKPzUWpqR11qFfOOHJDDeWqDqQ89FiCL9tSjxi9NO6Jk1MZeppnZRKgUGuWRTVXcKfMIcp7P4b2tHlvBpA8SjCk3KbNg/nJG2klOl5NGnYp06wVlrbaNsp61nTVBpJDyiuvKi8NFGJPm9UolKaEAWz9kzf1WNgYdOEx5SIdIswhL96oI4TnjqcKNLgdHQ5aTCwgcvYIXcobuQSHHQLSpQyUq7iE5VphXNUXgBKcn6AKLu8Mkhqzj16Bp/I1Qvorj7oI1fEXDRUiBuQLbcTmVAfyERsA6QV7Xb3ltEVQD+0zOZUzu5Gm70CNRAHTd/O96AcT6vQBnpH3tC33vPOUtVqfWRrianog+3WSl/cpB8tV/W66Rxv0wEcxJCN74dF7H6J34lV+VgLjvffPqzgI0mCsrFJ2wHlVxvk4qVGOPq313rUwXSfPKaz2h+zLCCk9laLfW0ZiCPbcR0h5bkwRW2FVWuSafBPqj7GhtaCKXqG2x+79NrTYlNXit2KaaFL+lmW9AdBx7vpTdDCAis8bY60vQFgvcqWdsd1PuHHC1pmH8Chk0a2UKrz9plPV773KZDLrDJuUo2OgcKrBUqA2AgrVo+CKUO7z6I/wHP4Y3LKPkcwgmW8APYnGNo8Y3bj3OgopcYSZrp8dj8/+qbCmM0POKDN3Ka6eH3wmfSAK1uekI33Rp0AVrni8L3zcAGe4Mij88icbijdh4Cr1qLTmYFxejk0IwhfeLsMEoMyESkrSJGUiglsaEwd2ZcEZOFCIL0ECep8LsabJM1WAQFMEf4PzWZw5grvdJzCxwR0JmEHwVR4d8luukXKj5Tn4iKXT8RzA7wlLg/EZzDZMeX0bzQX3HCGV3nhlKrqtbLcZ25CVLhG2I/sOIZaezrC6pwC/kKs0fJ3mLT9INuRatlu6d+PNx8O8Er4FM7TREMoCl2LO3fM/5vQ5aSNPn5HcSCv+iAtcgzHua8Uy4nuehDF05GkMaXnsPO/eWm9asewES0ko/UJPOh392su/PwfJVnTB02X/BGYnN29LT0qMllvpE88Ryraxl66Sk9ceXsjkI3E8FhRXAj39EqYBI3WdymWzKKz1uGRgYVRbY2cz7Y5jCP4iH3GYrrJKfHAAqAu+TX9n23ZNvL1TkgjRCxB5b6m0e2HGcS4hX+XguNwOpDvN3TKV7PJiw3S65fDbn66H9+9XnHfD+w/u9EfcFVPNbvUOYpCoQQOaPeWTYTnjIz1o7ChDO1k52JI2OzIOtiNoIKXZAXfWG7HNp+OjDFimaTjFAPGKHRhfnjCQZADstMK7DALxVgCHUxMzJQcZJV+vdBjt5+pFQy4hSDk6aAFz5Ut5xCgjIHRZ5vlCrsx9AFkG+JE9OCCo/ynw6hjZ2bKTU/zFmGdnlbAjFuG3c1edbzrgGfApe1E58CKtHXT+yA3aGKgjSKcZ2YmLdxCkKjg7lnoT3dzqhcMzZwwRdvy4t6O4cRCN55VGLWViTkRF/5xWatwdHk69g285PzCF7Z6piI6ficb7S6MTE9cYJKNA0Ss9Q8R1QzmvkYmeZtoSV5mWjO7wbLxed/T/wG/GeORg5JEHB9WHGONeni2GH3+xP/zRD6+G19y/OJ4NP3zvpgaWvQMUjFdsVnDDNMS7G6cBolCWIYN3+pbwUuWh3nv0DUBUKMstRijo06B0iIuTU8wwsUAb6dATF/LXmAgmaEXnGGSns6z2gUMDkEa1JZ5QS3cu5X6F5xIji+EQz5PFgumsdHY1tDmN1N1IXf/KdWcyBQed/Pntp+Hk9D35l/eJ3m6m0bi4eHlUJ+uuOW1N3bT8zXzBbqQuME1xZrB8xL2GtRkGmiM8i9ZOK+WYNuNatWWWT+kBwwjulWMZs+N1ikysQ2qY3qfWfdXJdekur26zDpx1Irxu2DkVuTxgqLlDJ9TDJWVgu+XaRnoD6lElrtrxzXImLjIq44+DfbMxT40HOeHxAaYesXRpQNQYeOgmElzV43gygvOI6enzQ+SB1WBNHUd9R/2+xxNvYzuikkJjb89hR+WOfluOysI/0BnM4YCoDg19a9ohbYexHwpD/v4JG3k22tWrTM+kXCZsTHFA+3PIF4M9jLLudJmpRaSboZSn0PYaT8N7po3NlxiBqasLdqOFbeBhAhomGAs0Qk+o//satzEerZGlhsl9vLtsEWfwPcfYMyftCVOhF+CWhUdkP71ANuBfMDA8W9CaTRbDRzbKeMBzWQ9djayfLtEFcF1fDdlY4dUJuo2nm22Y6+7NMCbq7YU6US/gBX7mGJaOMHasKLRbaNrHu/nBgSf3GZSSNjuLYpS7Z+qoG3hYjyIrFclDbzHg4o2CvKxHfiCxzdUwEaMXz2kTiLOtWFHPbm6WeAGiSxi79ULdd1o48kpXXgu60y9pQ21Hpr44SMs/MrF8KWuE427ClF50u1p5csVQVp4RUoD8gYuekEwM2URBIhs2KANeuh28SQ/vLPDW9ChkRbn44Uid20PBD2iLDvFMddfkTL+DH1oVaOEKnWgHeoVMxEn5amCkknOvppEmZGiQUo7SCCV5fwND4QijaNXlvL+i06KTc3hFWYFE96xnQJuXcg6TcABrmc5JeBZ2hx/AOCwjDZnVXmjAnZFBvKyUS8LBVcBAi0t52CaQOqc8lEEvdVBY8vFenfCMcYgEyq8WmLfFqLqskSIwygxa/EgHAiKRs/mE1sqjypq2gzDBIj3zsoHksCkwr3VkKP0aUZFd9KZokrx45FnveL/YD3HTFg9zjh6HbnMrHpRTZGA2ZOw7zTIRtt63JT9xR7EKkakDT2jk4dXDdJ5dvr4P651YONW9GFvIy1cBypN08mL59bTiT9mScXCFA2DJ1vG4bTGX3PuBSpqtc+LvcQpaHryineDzV84Jq//k7YP5BjmX8ABseEaXbf9sO9UPA9OOQq8GONMkrrIJra36Fh54jDyJT9sQ2m13qgzUe98vHsnXeN6hazonorQWeI26ezV/65bENdkJE9KAVg89DPMOLvJ+VQ5GpZ2zn0Hy6BZ6pLE+7wv7QKSYzY95X1U91vfXvo+bJ9EYpk75EcA204+78WYHF1ob/NJaX86LxpFO6y24/a0wKZSM/lf3BBFfMMZExwmzGKv/mUSCBU8+ZtCOxCiHcS5rXNLWZ7kPG3/KTyO4PQH1zr6N191T/ejP3ER20hg6ez47zyDcxhlvQIMzvU8VkmDkoY60+y8uxBHWy750R/2wzYjWEl/6MsIY3stZ3MRb4oYBmeeqBxVulpXWOwkpHakrbZ7BT46mnMLSvyrwxgD8hXkRGoTqoRQKa5dpMy6lNrXVT7K2GRPfGvBOhMoxYrC0ZQyYSsVvgry2cDMXa4TRmAbanJIbDaUdjh6ikiev0C1e/kT3hHACxBfcRorflwgvrqSX7nbmZQuMAhI+aVQwX3I2DFY900XluQIQOOngINnuYWdWsQsmXG8oRzCzIZxqRlxVb5+lta4CEO4JiursVQ5bBRVvCyNRIIPXFFS20IrEaE3Mh9oHvKfSUsYeDUHu/3n/VAVWJpaBdHsvr9vj8+dtTKV4Cr0bu70XR8pk57qNrfLxOXn1AshzQptIizbx7B4+fQsNPU3np6NJ2T1B8qUMTNvz7brS8f2fXDvOXRw9rNO5G7d7L9znMD3t53C7z7v3z+Ewfjd8i/Op3AuPYRXe4XbVx7AxvBLkdwyn4OThKR9bfE/DdxAkV+CC3zbF+pfA+slztSPm1Wnq+eZLb6ct156sOgF6y5EqbUTWlwR5Bh2VZWuKG6wZJ5wUXOvrGffgCF0Nl9SkH+NNAEEDSLVXpVXpjLU8IEvA0G799OWuoqdLxUt7jXfb1fUD62HdstMi3nAsNv7hPd4Y79Z4yd0RhncGxrglRhrG9+mkaOwIX3onQYeeA5kaABW4YCBOzmTDD4evGe8YG0AHXR0yT5ttB1oA8BmfteVYA+nsGCMPuz0ur98Nb397PrxjPS4HgpaTMorXlulChchbOK+BdOAjSPMSq1C0qoAol3gf6EJguIEcwqVDTnCySC+vOkVZ44as00FC8BpW4v0GE3Z+xGQaxsvD5j2L5zeY5A3Ndvg0oJmXsreT7mDc6X4ZaOgthBw02uh5kw4kOP3ibmdrcbJoefcv7+Sb9wW4SedaN3ohMQxpcHbGC3cZj3y3Ut7kpyfTA1+D7zESuAi9+um6bbdML73CcHNxycn1ivWfbvAeO8I4gI0hxgkHxa4RdocRTS9J0KQTDNsIAClQBnssuu4Q3fyctfLiZIVe4R3A7oyL6QmePSfwfYRO64mDxxmGs/Wt9EC/RgcS0kUEHqOFFj/e1Rv6BTUIdSCHAQkY7btZ4B+e9TQ7xKMoU7hQsGw4glfbp/fnwzkeRTca/OhZS+eM6ZNO+4sBgHw0zGm00lMuG5JgrY5uQ7/GtcXJNUalo5InZTlnfbbDE/ICx1wvKkbLrsU1w7DkAENdsUM5x6DiVFHv3QhB7xW9lxxAyaOGvRmGvBnGS4pKNyXWS8KDyH4Mg0kd4/aRpcplv2i5XILrHuPfIcYu14xhbUc887pRztnhGhc2GGw0rGgEsL8IQdE/q44DVD1ybsHl7qtv336IEVLvQqeleq4x2Fp14hEEL9bbQ6dVImPrDY+EMQDnZm4d4rRb5tRY64/1V37sU2mQ2Wego87N2bRBGZEaeZQhUvoyFUgyUzcoUwp2DR/qqtNmawqgBKlbrX1v/aR42FlPyQuRRq6pqzyILx6jhmsQtD5439oB4/sg0RZaPi0G2/NbZHB7eM96aExlTn2BTsrHotF4dI9Rbh/DqeXvdEfNJtbnSVx/NcIhe6dWsjaea7YNXDWkWT81JM+hR+/KY4w9p+xG+/LFCV6Xx8Meeui6RtZniT1l049fvn49XNwypeo9Rj7CZ7QJarI6Zf1EHdgsgQ13XH8Rg96wuYXmGesNUmZz9JWpzPE+pS7Gcw5ap+zWO8W4yP4P4/pp1lkyja496BHmKQ9cI1zrtm2kZQCsWq/cLMP+LuQRFKVzylnjvCKhScux1DiMDj+Sv2Wm15yL8PsxaB8DLlnEKGNJxOClKoozBwVE/qJKvqR3em/eIeKMZxU8MGD2MJmh1j/rjwM8yxtq+SMm4T4pF1scrnmAFuuoecsz9FtvXZfRgbqb3BELLgfoyMOnkCZeKeOP8o/hDXrrHUCYjCgbaAkHyDEweDA6bjGa1qFojYwBEx6c9hse8A7WGJjpduIln3gEAqPe+l7x/eEUQL2BrBviDF/UpXjPUQccxMtUyUV6gFPwHP66s6mJ1Glzkf7kRgMjrvATpMAAGrYIVxtcb9B2wA8JORQesNY1faH1ro1soTg7XFu3khfcgMsy0gtTLx8solwtC9tMDNbEa6hZcurpK07DIChlEC9YcVnWyCQGYuPIo+LgggSWg/HKR15yT3nZaPnOUY6GyWLX634tpurXtPUObmUbUky1TRdZtWffz348k24gckYnuOtw4ss9aNL3I86j52W8R/hrvAQHCuh7XM3yMD48hEbppBzkKAKjXkBLHWZU+FvUE57VDUkNtQEAmKfkCW6EFd0PAPcWpnEafh26m64byYRVtsZLmzR0GjUYhzdQ9HjjXL8vU7jlo/Vbu6EXoQBsO1FyTT8n5SZN8mcdrrzsLCgDvSst2dq4iDvEqde9tguShu76OME78+pd3v9goNyWpKV/Rv3Pcivqin0TNmyyHYTxOuUZ/sxXcRUv1lnpsf00LCLnuQ6C2mH9sgXhD7qUVXimHhqjHKjGCY8+tPgyylFHoCcnfRbry55XPvTYh6QScKWvx73ecyVLeOBegx13hNP2mHFygyrwm4/0SQv/9dzCtnQDIK/hr4Uqg8aVl+5opjw8/O3xtp0ePtsae0ZuwMYox9Wytb6qE7FBpf2u+w5TOTYM6F+194XLNMmj598zJdDsTcvHiCcswazBkNUZNrqdEYYYjeeQQdNXCjMDMJlw38IteSE6q8n2aZYNRxAmeaOA+6Ij9EtXaFNg/FHTMq8f3GnUvRJWwsorsMULV/Qm75GWUjppDn2CpPZWYWSHF13rqSTpJKjMnN7nyxywpbiqjuzaOVBhSvFVOPOLjKD3KctdHp0u04uEFJwFu43b0l9qKguBa2lSLi2dtIggpUGEcWmAcl8lUWUiHM9NOYKKe9P3ZlJU/TB+S1GFVpoGYdmMAONNT/7/9Pq5Tj+XuXL5kqMtZKLzU2HKyTSdszQSkeln8QB8mX+lEl1P30sZBUl593IQW2lkhVcKUqrDOxV4F1NRYMKqg8mnZSQWn+uwjIwgpMVb3/thvfOoFMHC0zY+6QKxG5aA8WeXjx74u8KeizPd18KfixO2w+/K/rmwnn4XzrCvHrAqHuHDdeRXYR3/s2lHEXFTygaY9a0ed9MG9y4PQJrclijFPuLyuXhNepHluV4KlcaE1Sb6Zdt+Vzr46E4Z1ix76airNLWWO/R1by0eQmsIsTk3oKmENBUuYOxByJeAdobaU9IZDrB5lQxpXez5FhhjAsLTgbPziS2AMYxrxH3CO+PDh9Xw029vhnc/r7hnMwemqV5jrNMzDgchOkn4J7CeUW3gQMfKzgd/vhsYfyd7PRPSubQjyACpvydkPQe0ZVBP9EE8poo0Z2AdwIseJMcY5d682mcKK54peIrssSPg1RULsR/7NR54cKWjkpeA6fmTxT4IgJjy5jK8OoPGQ2LKRlLi5UV+ymjUC/EqTwDT6Uc+8pfpVIpccZOnRsV0DkD6yPsqUzboMaX1wOtoiQFIg84MI4hGGCl8JDyGF9I6yHJB6w3rIrlQvR1UNxCwczh1vSotLGanoRJYpyfo+eKhYaI673ak5Ad8dFj00PI9rD7EaIigNGwUf8DAp/Aaitxlj+5apuQdUB7qFmNi5E+4Cwb7nqUjpFeOnnW3DP7vMdi4buAVG3pccr1havOSuDv0SY8kxaOc4pkiTj3TyFDjmZ6Ok8nl8PrFh+H710fD9xt3j8TQsL7Fm+0GY4InnjsoiVPtYi5Wt1jX5RYEdpSzMDp0KksNRhrQNCbusU7VlOnNTPyLLPXOstO5xrjm5gE3GBvdgMGOnWVnnAsfuz7WAYYVDSkzFg+fuxh46pU8lPxL9nj2YPBzUwc7sHYOxecaXkhacUMuTGqcYtpgDmAytmU9xL421P6GxbibAj3au+ZwcXkXO9/IO4g0RMztKEOjHeQ914kJLHqceHSFQekdsncdMzdV+IBxTcWsji8eNfCj195kj51d8UByuu0ag5Adb42Ny+U19aimDF9eXbEGHnqH7lSbwjADj8OXL5QLWOHRuupAe7FgfTyMajHMQb4Gsznh6k+mM1JembpJuFcHJpaRuqXx2amyZ9+dRnezeQf6/pDyc5BEfbWMuVova9qxRlkHFsgcHddwusJ4K846UuvhqugsIwPyoZyzblvqBG2T+od83KHSKqgK2UfX08kBYw3uo1iUZ6pPcNq+LPCScqMCpxVjn4p+zqdMyZ6fYBg9QT5lOJynrMozMOVIpnvI1PNBYy9eZ5qKbCldC3HBOnAvMMS9OD1Bphj+qNvWb3uzn9jI4uL8nPrlmmm0h9TX1xiyz+Z3w0+bT2ymisGWMLl3KtySgT7m3WGloRJdf3f1gQ0dbofvTs+Q+ZGawTRM6gSGVXeDza6qtNFu5paP5/ZfLCTiXHnetfEyqOWKlDitY6UHVp3yzqSt0PhCOdMck4O5AMNZh60m4ZSp9cPy19MsHxzIz/KM/C1K2uwY7Sgn+/0RtA0V/BRplQcZp17It/ikWU+wGLl4z2iSKI85P35Y4r4DaL+451KGfcrbMs+7SJ6aAcrsNG77h1ogJ+iCvxgvVBYIcQzubrsT6sA9xkRfqftp97x3QFsvJjQ++laSAAicyoYfDmJlikMo66Thtp6hGdrkJynMwIMwi8fGS9MWGpQ2TG9UdT/xyhlEev05zPYaJZdX04oD+VmXa/0pcFtHE8W9xg2erAtIjDvpIJLCq6UXSvYZEym8Thr4fDSPLKgPQabVs8q8PJB44uuDmlM3kYFsS78GNxsacMAC5WQ77yPpydv3qu+reCNxTdmQGTNDIV8DprDgQR8Cp4woL+uF/Gcc2ejVeGMe4Zsb23Hb3zgRGO4pjHIirTjVPNvAeEb75ULZq9DEeKg3Vd+L1yrfSiPndfILDg2wXuVRT7B6h1dYtUGFr3ArgTqq/1Ly7+99Y2A1hzIo4htdPCc/2vr+zg/JlLFIjTONeMM7Yb5bjJSfojXCCH49bGVFuWpULHECa/kgK7OXJ+Ota2qPh/iTHz/Jk3BVwnDLPCZECRHc7PvBs/0Zy9B3iMaoLqsYhzqw6cJLyXTFQsZuxmCw7/iYmshQnYGs0OZD2Vp4Ni24ZP1B+0HaOVDybF2PQe+RHczXS+BAgG5M7K/a9tg2CUdijX0uXWA+yRw5iMS/qrjyLHMANHp9yhH+TVhH4EwLvG2cdU/e+5m6SKRlr6epH/czVRoarA9leFRHn561dp7tBrpJXGBjnHMKez2DKX96BpZeSHS4INzYoiv6GHKNK54a9TzLsnL98lAHdg+fKqT00biEAVdlw1V98tkrAo5utnhl2//SYiH3lJPtTdoc63fTS+Msl2RiKg5k10lK8YBPSQRm/CHQkCThJkqdEBltAjC2YZKAwuBvnWXpFE9jOYRw314EY1493itJQS/mp/fkY7jBGeRZ3fLCENK/EoJxGRjw3P8KvqAqT5AEEYIxr2RVYTFQmBd/9TorvOkMIFyvVJvEpeLkXlgQIUNJVFY1ICM8vLb8Eul9cm+/9ZzA/lOoQoFBXX69iCqXZNfyUybtefcKatMUPdJkAwE2znSaec7AvOcr1/BOcPgvKjt9ne7+PCbKjWlIVGXEg/gT9hTsD3syyxDVFPkPw5JUuzSVThv8PE/bbLaplGHX+afpC8awHt/TP4Uz1LLocF/mXXkEzMwAf/LGaxHi2T0+x6MGe2xp73SJ3yOoW3zKfQta8dKZu0A/EzZGjjfJU8SfHT3vJ8EN7tm4J4BfPvy+NMXPlnox9LBd8nrYlzlUSOUDP6LiMj436dbzFtbn3bCOt+Tik/E99OnVdF0vxqspxNnyH8sueCov24e0vyNiw30Zh+BKz62dAeu/yKret/tRB8YkSQrSaieMDy4v/Z6rh7z0fHPfwowTxCrroIK4kERgtQziqaQO9hysOjheMWjU6+nd+83wczzjVsPPv7nJdNXLy/KOww6ABwtn94DjFb1x/TjySmcXvHow+WfVof/MQKva7OrcEEM8fQc6DHbK7HRgCJoz0GGwmJNB2xFeRws8h9wB8YQ1yV6+mLDLJNP5cBty+qEMvXp9yMC2ZKFsy7uNZ/DXUXW9r7mmqCxb801RAGS59LKX3pQ3gF4VYsLkjY6Ap0fa8YoNLkPt2CtTceshVINF+NPbCiZrXS+8Uhh1SsOaXRuneIPZydCj4RBPnNR48rXDe4DXi+9SO37doOb0MWHiRYddThnXb5gomkMjAwmNYqT3fVP8VtmbpgwQvsPJi/J3cohDJL1UlhjWHHPEQAh98bRANxh+ZuH7DQPU60u8zTDG3eIxeY1eXN8yDRI+Ncht4sXhcvPkpGJlQA8fdG4d7KuHt8B+OtfQe4VxDwMahooHPGbu2CV0jaFozTWDJOhDnFpNMu3kXqMG1pQ1sha/UZa5RaX8MyWaMA1lxqqnGo/l3w6dhuPZDM+1eLJVOWg+0Cg4ReB612nIE7uegHrAqEtZvN3MOO3suiuuGyeYsTjZWJL8yYOyjJ6Q+z75mC66RVkYvmF6YLzW7AxT5tZnPf3kL550DqDtCGsJaAOnvf3D5AlKeKcUMEZZhuqEnh9urHLDdNramfVmOL+4II/qD9qBX2BEPMPoM8cA5O54t2zQ4EBH/ZTeK3ZPvlvpuceactPT4dWrI3BDO30njSdHrG/28gXejNRh1+1ysKPRYk7d1GPOQYH1Xj1ENaAe2ij3GJGhOX0ddMz1+DSsEk2ZMoCjHujRpXeknpk3N+U54jR2ZbpC5/RYdMAOm6nn7GuB7mvgo52CD42IS+WBHKMLVlYOZZ36i2xtm+VTI2SFhwR0yHoAcJGEDrZ60cLEUzityxg4oGu5Qvf5MDHR8INenRzq1fYaWbymzbMt2uDV6KYN6Aap0wZAQWaOOLUSMSlDN8eQYg0WDmidsrXAE+7k9DTtkkaWW3T4inJ99/EDPOIZjM4cslblgnL5Ds+3Nyd3w9tDBokYlVdMRL3AsHnO1OtbjK6XGM31mpjyAWN5fokn3IYdZU+hxPYHIys67jdrPyLE+AFNa9xes6mDZUxrkN0tGaB6DwfwYxjtAGXvmntU87wXFXnabwrfjynYYcO7fXnbubSzvrf4T5tAbJYqIJEegjpSTdE3DeJTNiaY4WVI4VH2eEJxJl/qqAgm1An/YsQRJcHmod6RKHRqjNOzr4TtPbqIPmZwhwFEPdCIngGeyYq06HHeIT6D0ynMcFD0gz/V0XpFuG2O04APMMzF24tn+dZ4Y3sST0x1nPSoYvQsakVZA2aTwhHs3BtC2pZXIEIfECSOMZN4w4tN2nZwk2Ve7fvwlo9ftL0VD3LSO1D3NTmFcPXVjKVdvnP4buHWZswyDYARpOM/dPsety76HhKnVNpCoT1pl2ttXMLrnwt/7b6IkSLwBT/1kMigERU4NaQ6td46kPccOqDXnGnc4EO85m1/SuOAuZdxotra/o62fsagB0Q32sSYAALLu466Km35AwOxlBG4bR/0Xjev6C1lokHfw3bQDyR7yJHQ0O8SE76jIyfaNq89X981oZ82VvrEn2twtbxJYFjeFxrryd9ncVQa00lvwXHDc52Gqf/qaO5zFcIw6VC0pPMemRUciXk2hYftZfDlvsqkjDMmIhBElU7Yklvl73tHDaBWwn9ND66ymSgj8wYwfFnn2nvaepU6S9mq+8rZJlJ9yKYgfOgw3xjDrTDSKjMtb6/WBVJHVzp9RgeXsgbhNl8+cOlFSRmLx3bWwxrnf61vXLI2G2H8U7+if9DyYJ2RyBAmbcLxgY+PW/Ld2wHL2w9IhqXfD47xPaPoPCtnb0iXS+QEVzxw+g8zeVdWdKPJMiQN8eq4G2bV8hFQyv14yiOn9VIj/D7yrJP2iY7XuJHFaISjDGO402OOVPFE9dNsMJQc5FupRO9LPlJbcuIXuixXD8PGay8zeW7xXYcC9JUfcZc8Io5ApY227K1DxnNfZdzL2rrJyR+RiRcmcF6Tyrpl+289M67SVFkVTjMDvP00XpRnZ0AAj/4VpZ74NRGCUnVsUBREmJVg8FhwJSmF6b15qFQeFrj3ECUgFDR5JczwHieuzAsnJIfP3HQWeQwOX9QqfQksd3RMmnAM595Q/1psYSnuuQcWZEV30ZScCPPrRHL0ylc8G3BfzvWCdmDCaaXJ1zzjinVpE6eGx8CkM2HFlIOqoIIkH4M8Ig+VLKkJsOCI5HGUcYsST6KAFcYkJs+Ve2Vn+jTsxhEpDpVXj4jk4dVsuaYz2XBKX5WXkvYexO30Pn8+tzzMqQ7CiB2P50DGyK/cNPxfiS2+WhbJ/muAXwmvF6SRCqWAtvL+SqIWbLbfmmfHGdm19D3Mx5J5E5AXymCUXRVeS2VciX9MD7y01NHvvkZZ6cku5eLr0Baj2Op5DA3+0o6ejaX+9BC60j8N708dW3/2uiuPJ+G7D8/Ajbz/HrjPosdH8/0cx5e0PEfxiCI3PY24bJRTbFa8fngLmg5Xkt7Ghw4BAvN1uI7OfIIrpFU5KXPzDVZ/EmA5V1310TT95C1AggRWmM0UTXM62kFkHoUmxiri9A4iqOGoPHwuwBFdms7wAs7IIkDGixAN4lqk5xd4nnm75wnjAY0R+dAp4arxhT4mg6BNBsYOdK9uHoff/IQ3xtv18J7pqp/esZPkFZ417qTKwNpdVMvryQ4IeCDRt0G8CGh73e1PXs1Q45uGM8ZfPFZbLfye3jXsEnmIJ9yha/WwptQC49sRBpPFURnijpleeLpgahc7Bhp+BJybP2RnPDtB6MKr75hOCK7gRBjdAOUL3QFFyLLjxEDewXx5NSEL5ZFysOPOW6pIC90V3MsSWpsYfQ2JV0l2vc6Agg5S8kMo4pGGA0ao7j5qZ/SA/v3Udc7oLGmUc8Fnca41hqy1VmGUZKDsWmIaR8xOQ2J2ciQ/O8J2Fh8dVJKH75NsbhC+eVsAE++KdDraM2Fhnt+MS4TxLzxopPCEH9JopNuzYwvuO4yyG6aPrjC6eTotNDIEnSV9eEAY4+ZUPxDrPeeGIDXd1DK2gyh/eoNxYNjqearnfTAveXx4hkeNRMJgGLhzN9Mrzmv0DGVLH8JyxhuNQcASbzfXtVth4JGnyNkON/JQzhr++qDBMAfJs6zfpuxLT+3EpXPfnpWDU1jcEVjj8Wx+T9kpM8KZMuOC6NXh9q3sYRuEMY2v8WqCUg7X8pxygv9IgWDqgAMVB0fWbXnIrqrwID1Tp5ZAt5tR6BF2QAdZLxs71OqKR+hDR/TacNMVN0O4vUA+0OzUsCOMOTfXy+Gnn5na/fbdcMFOrnr1KBv1zLXpDg9XbM5yE32sL+zoGxVS2h2MLU5Y745Tj62TU9e3Y0ovI3bLxbrmOnDHbNRxjzfnmkLTaJq1D4mzOdGA6ZqHTjFK3mCOFiNbjbp6M2qkyxUhpheLAtkeXF1dYpjFmIRR7vZGA4OGeSCQmwZYjY7KfUb7cES74LQh65B6e8fUUo15K7wFbfesF9Jre6axSQYJAl5dqMFk2mfivCojT+uycBPKIE22D4mzBChPyujQKcrIzL1BtdVK1xTvvYOTH4aT1380HJ+chcfFbEmddq1BvQ6lodqX7NCnwct6Zj4pZzUFLyymmuohGf2gXK370u+01OUNmyMw/drmdIHR+Oj4BJmv8Zg7GH58Rbv8PRtQsJ7d7SMekefX7Ma6GlZsRPLpCsM5H0uO8Nyc4mUZzzQ8+ybTI7zlDtOe6BXi+9TNb5bUtyXlurzDI8TNHTDS1bvNuqlhDmFiXEEU4EBX5YF7LpGdG3q49p6bZXCbwz5vPM3gUl1zKvY9iTRWO1DW8zHtIcZfja0a5pxq5Wlt3aO91sOzyod6QVqN4uqIHx2kZVt+tm3NUMBXBdsTvbMdkGVmjXGQkHet7VAoTDHzU3h8V4kz+UGzh97ugeXRgV1UA6DoIW22Vwf56euT1sGxQDpFZKopONJWgkQ8+XDUwgwnZektsaCJpDQ/8UTZSG/pceqM6Tyllzw0FGvgVItsBklR8Q2uvOGQq20e/GedMuKUAyKQOU0IXOCLAGnxsN3UQISmwgMwtMPxNJED5BFjnvWNsygWmVHAc+beZzEWk0lnlO1vOZYUVNaRVebqA9bVtNMRGGFcHVOWF6RXc5NHT0Z41hXko6z0oiovdY0QGh3IC0ZjQJE3ni3XGM+UGTxWOTe6AbYuSHU/5MdDmtOvSjy3PPoBqKYmW07QoyiAtz0Xr4cX26nCm6DES4NH2iLS9Hy6/HucacUROfS8IUl4x1Qtm/asrOUPbeCaD6OB02sKfSIdd7RJjqPFId3kHRoN6WkBTKZeig9jOw7zdq2y1Aru9XKtPq0oQmyefQ+Ud2nlIb3isC1VxFmGRcTgiM5IoCfHmK+PWxIqXNEVGPlYZuZPWVAe6oN5Wua+v+3XWKnSJ7D9t5IEIbKCjqy7DDJlVjpDvALhH7Qpd/F2vlLneAdUf0A5tnLgDmjqCLDkK00p4V4/VCuzzkXioVm+U6bgMGKXf0FCBjQi06yfS1BtZqWuEyb9vEO8aqirZ67A2f9yuurEtTrpY+S0b6JRjjNGOo1xuacf0O+5Oo21YYEE/hoPuSffqrtcvScvj7rvT/Aj/e0oXe1xFWiYh+ly16J7uGHWag/DcnaZKd/IWDlb1sS3v6RCpkiWNF5b2obDdIYr934/5tlo8rk4M38NcyOboYcfS5OjJYhyNMS5h6nE9XjShxWevSYDGc+DuOqlIspkhfSME80TSRJQjWkxFfikERi8XRBJjwh4uXcjnAKJ0MiLu/GvPOukoeMMUT4WLaHDDnPeFQSj4Pzm6wRYqoOg0hveThpsZVSLmIqmSjfXtOCtAbdh92uNedWPNxwJ4GLmPrZnMQWVcqwGVwNawMHb4+wcEI0iky5JfRmbtqUPbL28xFTpKithUnFFQb40seYUqnZ/DPEUVq5zNHLNM0bWHt6uHUtI+izu/8ejvH5+fB7WK8fncP1Z+XlsDXw9pq4l88qn630VylYKlWcrhwSrP0DtlDsCLYTtd5f00JB4Encwy348CGyP6msd6AKNZo7EmVBM/Fnuebnu4qhYUvXkgc9DJ0Ya+n1BPf0NjS29qUf+noJ9y9NWllvo5/A9F9ZTPIfDuM91YPtsGRX9dfW+nns+SmzLodh8tq3rocq3p9sp522xVKKWcvvwtCx6eOfBcvM/7SNyDT3ogNecrVwj8rQLBW8dD2U+cu/LJI1HK3/hE0T6vAgDV/VeeDvANnelF4VLrRJLtQHEIDObOcPNGtQ5zNfbhAcDIXbKYlzj6x+GGD23Vku8Qdgdb3nFulUsGj7cMYAj330GaQ93n1h4nMXfGevsM62SVz6dBF7odHR8H8SzyX6PHWvsCRO83vJBhTaSPgKDF6eoaoCzk0QU6VxE/QXeb2dnE66sqXQyxzDnFC6Gvg7U6DgvNFZxHjoYFz+tYA2+dr7UMkqI95d1Tjk1vv1KrleVR9cnZaU8DbbN7dXI8lFdhPNa3n6gs2DAl8GfJUhedIeot8gF3uIBZCm4wxrxvGG1CChe+CYcmvuHsH0MWg8Mmt1pNGvqmD7vTlt23zR2JqHD8SRXOw8ajKJrdhwZ1Na71XdS0ZkZfBR6/sjadYAkWb7GE+y1gHKLUx60SdWxB5Aj+qh+5UQukHQP8qzVhseSRre168ddY7y9wpOPnXgvLvWLKr2VLuWO0xODeox78BlDIYKYTfDO2Vsw0Aevg2UMNSqqRrRTDHxneHOdugECOvH+/VumZF7E8GOfQQOA7253hcy7WAMvjNkJ1bCrwcV0vos90zlNe4tsySZekgzuJxh01bvIDZpSNfkp46drcmGEgH57IA5VMw0X/aGPj2x4NyeNCJx655ROp27DJ4Yod+9VDvt4SWVA2wa1Ks41Hl2m0dBmfaEkOOk002E+YBqs56Pl6iCG8r67c7Bk+c8Y+O1jhGMhf9bC02CjYQu3xmGf+npzcYVRiqmo5HXMWmSq3TkGOT3fBgyiL1+eDsfsXLzAwOb0wjXTGC/PP2Fwv4wB+PvvXg1nr07xPGUKJWuNvcRDzoXsT7LpBJ5xyPgSr7tPH8H5CWMPc9Yf5JVBnQPSOjV6oFPUf+tPOrvqPs8awNcadI1Tl6Sdx1Qh67Hlpb4S5uYi3OVfw51xRxji3fFSoHvLieh99Oac6fU8ITcmatIuuKHI9OiE9ogr66dZNpGzosI6Z1thuR/i8afnrR6OekFo8HbzAj21lI9yRJvAjfwtIwcn7GBZ6wWJ26mmLPqNgcvp5yvK9RZZT/Cy/P7VL9kl+hV6OB9uLi+G2QajIYbUDTJbY+SKsQ3MeufZFthKWJZ6JDpF27qzur0ZLqFh6tRpIBAbrNvaEYfc9w9pi9HzB9qBW6dnYUSeQeNrjHR/9B2i/XQ3sIFqNlF5oI5MLvaHD+dvB5cFfP3q1fAnb/58mFN2h+BllAZ+DMso2p5liSHzDv1bgvd2eTtcc95wZu075upmEAodlpeydF01C04PrUl4siypF9S7edpp20fygWezU//t7ZJCRWCnaabiUm7uvixPMWBZXrQ31oMNRrXLa9oWDQjofWqkdZsGI4Zv8Phu6Dpkz9mM9CTWk1PDQ00js13ltLIDUwPcNNUDs88kq+hLW41YJLr+E9E9V6KdwKvDaa8tJ4zdrh2oZ5/vMj27bHfT4IMj75DkaqtVzwowkqA9ExiwyAkJ0D5CV+IrTALkT0Qx4pJE+kxvOhVEQ5Ry0DtGg4vvCYokfYDgBtKmMMZMcMuvqfPODgnmbLmatuRhvqFTPeXMH+n8KODYRr2seHFb7gYIBS7J9YmftAs8Bx5dMS5tL/GuNyeceDQoPvhit/EFX6a7Ih8/XggvxqnGY8KSlWDca0w0NgY7MgkfMBv5AphXAPiqH140ik4vc2WQ9x9C930RWihbdcRTuUduykvebZCBKr645UgQsMKFSho5DUHd+SKGIDNMotIN+VHWUmDZhSrSKCR5y1ggCEFaVJnTmG/P33e1+YsrciatWXlq+LJcNLrp2OOHAb1mI+lkIm6wy1IS5dGQnOIjoj1zyWFYgVdcyUQoadbgv+fXGdLKo/xFI3g2N2UtBuufdcr3g2kNNEwhmk6DWgxtXEvmpBWnuiE49x7je0YEhiEMN9nKzrzcl7GGK7C+X11H048y+bhJdhqg+5E6DzXKreiU8soj/Thlrf6aBvnZHq83V6FBeqKj7SOLGxhtNxNBBnkXygt8wYK6qGRk3LThQ4M4z1UH1UyjzYt/Zam+cLV9oFjBr8FNs1nBlrx5tg0QTj6Jy5py9FFsM2Ogawa4MrppfMNYh+HOzrkGyVpjjpQ8S4vhlmQISV6WHTKiIptnPyXXMkrZNpoSBsznh3oxHu3WdqEfyiRtiFcCq7yRfWAIS9lSrpZHO+MJ3eSZum47bJ0RNjDi4i84S/apPzwr/46Hx/EQ1vqCFnDaK/iMGd2xc5BIUBMrEIqI08y8L4zG5Y6gIrDgRRxlsFJy1iAuWCXf6GLca56BbrBR7RZuXOLNUTz5A8KBhZgQiILwr/JoMOISNkICdpRAqG30t3tgZK3UoSks+OzIIGmupdh19aWr4NqLNzSTsuWXL2Tka+MkvuKuBJ3HFvbkXoXjr2jcpU8onpEFkVwVirjMr+JyMW/KpMrI+I7DJJZgjzPN54e0gtFGLDLy5QKnVHoVWs5t0mMAHWX4OY5//s9R338GZFontqXzdYKqLCu+xG6qlPZ4eS51KvcOs2nITNcyNT7l3FA9h6Plus3v60B/WIwMQWPp27eheA72Sdi3CPWZrHbl3O/7dRe856XYelZbuCbTJLCu9ZTjzQ6vFV/4dmF7mu3VtktcagyQiUi61tZIh/q0pYg7ZBtYZZyzLsETUGlV9rablTTectzHSAKg7ZZJRW1YOlxcRxqkiTiauDLI0WEVxo5HOhyEp2MTXITnxUoboocb7YoD/6wPhzFgjymE+FtkzaHZMbvz0eF3DTAH5LfsRLhiLSmWjnacBDm8yH33YEGylZOnLB5O72GKp4ueLXM8W+YMrl2b6ghj24IdN7MeFc96tGj5oa8wHC7wgsFLzl0zNcbRR2gdYzsXyAAGoZJWnikj8Kpcfenmq6gdOJ4nDGZTKvCkrBxAlGCQlb0ZDnHpPWdHVWOMzTePJS/g9XhI58K0nOlkg1sDXXDargdTlTQpeeLs6egQGZ+vwHS2SIoxAVhfU2Sm7tC0k6dxnsiczo9jksIvyXTu8VJJ594UIPH9VflWfK2zovxIL03gFLdkCxiV9NZ7fupqWvQMhpUdpCVt+DU9AcpFA4rp0yWDWNefcuCcgThxD5TTYjFj04aH4ezl4/Di5YAnzx4bQjwOH1iL8P35A9f1cI5h9xLPp2sMLnpjuog/VhD0q6aVmCHZsu4ZhtmFawc6xZdOJ0aTGXqywsBxh4thTSGFLvsWGiKAmaGX7p5qB9nOrnonLqcgyt8GPhWFvGSgb16UDRInzMFTwflO1RgTg6w6Ah4laXlraNvDSBCclh8SsTNsp9gpIeqNRgw9NcSnjvUBkZmDhThlzaASQ1Gme2PMZlJodZTBYcf4gTDX6btmvbeslYbH6i1TEe9wSz3AO0v9cDOGd+/eA8uAkeeZBiKNT3A9xSgwZ4X/k9MX1KEj1mr7LsYUDZmvXp0RhocXBpAZxhIXw7/T0436rAcSIokn3QFljG/k8Ou3P8MnZUS+Ti2003p+fsE0UaZBtt1obyjT01OmGSL/eGVAhUanyBl49e2AqcBTDGBzjO7YoSMXRFR6p24hK/XJ/pB5uGj7PlMVTzEInmicNW/qQXnYYhBz0KfGAj9hWrBGOY1GGvCccnyEsWw+Z406jJEZdGA4c9jiJglLjF2bzYo8H2Pw1+jvQt16/N1goFwyfRq7JR8CqIcOThioOCXUnWidOjyZHIOTueSUG6YknssoZ507YrB34pT62YI1Er/Dkw3jKOWtwXZz/ZGdjWmzKK8J5cxsVyiiH2pfDpnEs1AdQ16qnvWh3gPIRFkBrbFqH7dN19cUzyPrGt0sWVPz/P1wc35LmeI1tznAUxKD3+31cP7z2+E9VrhXf/Jnw49/8S+H//HrXw3v/+bn4ZxNQF6wQczJ2XfDEXXjHu9Ee9b35K3R3/nXtqVL7m8xVt6iexrnbPdXePDpMerAUhqlVw8tfsCABnIfPefJtkTjv4Yi7ILAmgR+4N17k2n78CO2Z9r2DoMeRCHh2aFv1gH13RK3R7xXFZF4eF/YNil/p77xG/jIDN426NI976zyvtXDT69RoHbeKdLia4J9OkKDr7EQB6C3tsHqlujzboFw9bfalkqbzQnQywPW/1NfNRaaUTfK16YfYvOd4Z95oGMSntbKgJJLDWr4J/s/AABAAElEQVShBcJyJpw05KmsTeGPWDLoVi+IkygH7aYRb3BbRtBduVRZWUYx+ABX2Iy1RvnMNRkUfguqBuVQTB7yncILA8WPgXE+IG0fjOslK2zOIg3Z0T4TYCmljQU+40PCauYWqJW5/EgHcB6Jy/vZ9TWVGTRJI+8hXgHROdv8LA9AnJulOLW61ib0PcGXC7BZ9t2gk3coQtO4YZsq3VVWtkPSVeXdqUi9hDZUOexXf6KwSmP6IPDnkXaQwrL+2t7LR4UpSzAqFI5+tR4Y7kngGGd8hatHtBYooGc/jM/7O9eSbR8rGufps0dwmzfV1lKTKCnr+eplFUNnypA6ZB9DePILH+CKAjZag0A8HsZxOJXTcsuHMNKqf8lDnMT7Ftb4qFeiehujm3Ratp7i4YzOa2zinei7xF2sQz84imdgCed3lIl08pj44rjJlHzyAZKrVKZP57uG55Q3NJVcbRtaDbDeckrf1pPQ2OJT3bMepp0ITeghbeWBHt1Epl3gI5QzGdRnZWJS+5jSFplGrjwYx7/10Rsv1lfbgMqOa0CIEwK5xjAnnPeExuDmvbLjWUzRZ+PyvoHXDqfHnO9Drnk3+rGJOhVDLZlLfzzoaMttXGtduWAEQ/2BvWizXDz5y1HiIY0QxkljRQWqP1RQS9VTm7gBN0kbooyjyy2Nl4TDa8KVUwssuB6uPliexFsHA9dgDevPXHtc6XmvY4Y31D0Z7UfRaNv6hBmAbVyIjlLkh6zroQJHQSiULaO+qGwRraeKIoM15e2hBHMVhdWnp+PKv7n659Gv0Z6EUTnkABxpzKDPBWF5Ci7x2Rqkk8HLvCzXXFtYhBHEYga2HRGo96RXcNa77KoUnoTzFK8vAE8aX3DWoKWYDRekNUnwhc/2nHtxBKpdTVd8clMH6au61qPQ3ZAp2zYOpqEJzJ0hqS4AWizCG5OcIET5e58v3VylzUqUue2gKiWpcKJTNOYgHvNLJiNcC/BiVAfItcJMYB6mEyw60e4rpMElTIjtMZb1NujJXUM7SnBXUp/z8SThzkPpqDSKrdHX4rf5P6WrABsQF3VoGwasuCjfJvWncZFCBY2Et8fKpdPRArlUyPZ5KzdqSvKSBuPJ83NSDWiKkA4OMJ1no8Tts/IqEVRu2+ee71MqevyT/D7Puyc1j537EsFXgAPYadkm2ubT0nkpgrdAX7sTZ0vWy1n6PfvRw/uz8HbaPPKVlucvYIjbQeGT4ONRcjW0wiVX+JIFv3UzsiFUj680DTLlAz00ouKQHgcSgSXRLg0NpZhCh3hko7cZCez5SgCJ034nLNA8V5htdt2LTljy5uT9Xi9vOgfSlDadcF/KAZBeRUfHMy9O6bYHarrkk9Ywg5HwI07sJLZbmDoY9JQnzz3zjTb0fMW1TydDI9zRbDO8OGb9InY9ZYYl+TP9CST1cq8XSjqP3GbnSQie4DnmYH+GYU5jm8a5I6ajzlksPZ5wDOpkLmt30N5P8dIRXiNd6AVH8uDB60YDCR2zyALmwxovCL25jNPY5oLlDvpqihjPpvVZOONTeHSoEKYebhpTciSPkGPDnE6mA0Y7WDHgpGyUFQdk58qtdMV4BjF2ePJMmdkx1yvsgVGfHap7R3+OfBCq7y0NJr4LSN7KCzq4j9HQgiY/x8BOf5XCzk+8CHgWvzzID2QGTzjhJ4MHaWt0SlPyIczDe9O4blW9lEhDuJ13xWG+6fhDkG90dT62KvFx7pO3MnBdNbrhdHRBBiIXPseWA36Ntm4eAM9ozwGJ56y1tdSFjvKz427n28G+XR4+ZA+nL/eHH3+cD29e432CIW6zuQZOjy+8nNQHRQLhGimUgW2q3h57dLatR76PAUnZp/xTQtAFqQ7U3CxTot35U/2W3+gEN9VVKV24xx1L3c8mA+5IqeGBfPUKU972M6a42OxhGLKe3VOWayqR658pOzv+DAmAw3hN2UUfNHyDc+/xEAODnXkGM9AHKOXImmoYh24xeN1kl1s2u6DO2aeyQ89NdpLVOGeZzBx8MhDQM+EIY9QZXlILDHKHGOY0yJ2cvEi+N0x3XGFccXrrq1cvSadhy7JQH5UFgwWuGk801oE8RqqLiw/DR3bczY5teOoNbOQSHaOsD5neOpnjnQav89PH4c2bF+QLjNjgIwZKBuYwDU68XWkoNO5ZhxR4+ovAKhODMohAhi6cvtQzC6PSGXGvzk4zjbY226h1m9Qx4W3BMuOBnWjdMGGCN68fFg4Pj2lbXmBgPAE/5pusyYdhTRFi0JxCh16mroU2xyg3xVsXkgZsXClXZTvwEWHC6do9mAOpB25ycowszjC6nJE/O6KydtsjnnEP6IZtewyPGEeP2EThmF15T9i0Ycbg50EjI3q52cebjnXdbpd4e9E/ftDj2OmYVDKnBC7x1JOrTF2nDPVew1yYadpv330crjCwTefgpKz3KXN3or0DxxUbQOgpec/08hkFuYcBkSrHBizsknz5kamoeE1++BnDNh59TEl1gG89cIj46s0Pw1//1V8OH//xH4bb83fwV7Un0/vxiouXK9Np1Z87rhpMM+XaQTE4/FMvbVdjMMIA6bQq21f+U062Y9KFuHPUpQa+CK7SQ02ML75oKFt+wG8b7yBdRNTJhJvaesiVc4IcLE+n+cfzRf5Nnkxs48HnSYAD7UyFdUAKMZVNiyONZTBRSUwvrJY7gNT5bBKiYS54wcbV8ZNGhi4HjfMz6t/RYkH7h8er7RLIyDnXyonnyji4bUSNr0xbECH9yODcB9IIafOaKZ48+17XgGH9sXWFHAHHe1s2Yc3OOOtMjCIkUBZwSJyJvEqDcm33QVbx/FY8cfIaEZEsaUlXOEomUiA+WYjpXEHxHDlwb73PH8HWmeg4YepU7XRJhCRBjmn8VyPLaONLiY84sRpCE6BIP+WTMoa29MkoB8M1eptHDCMKTgXkxXaP7nrEeFSCyXNuyVCZeqTvKb2ccpD2UqtcDtt/0BHHDyHAEJCPNMqkydL46AdCU27RZ+qfsJmaa9KkVhYARElansAIV/I1TBw1jia4xZl9k0FoMBzeoDO0iRsaKm3RWJlU+m4MMiz9N2B7nuHKMhKHxHvlVDqVf+VRPEIb7yilYzzMcFOaHWBC1Vd1uPdJhFHWglrXPYkVMkjMWS/ZO9rITEUlPh+8iBcutobIpNFmOXiaPWf0Wz0nj3pfNFlS0PEOtc9gXkkj1Sqd9JHeYPNoZ8K5zyFoYoUwzF/tDuinHQhx+uu9t5LFjcWbcjAD8wnU9qfKq/ApXwGCqdFfsi1erL0xXhIYk5s4OYoj5Qz3hOUOfZzSkS6DqP0RUvBc68v5cQmPcOuUTHfdrVZkTN/bh8io4U65Qps5207JozQakLCE1/1umCCmFWY8mjBSFARGCgCItSRSkKXLO6EkUFaRXQRMiamrIvLZ1FxTR1C0/Emr+qb9yRJu8alb6mDHI5wYOqqRYmm3bTXnnSM7IQXIcKnqp48kinB3EkiONKaSVWZaUatzK7zZe3AFlVhzz53Q41/AhKkzmLyXmTDor3+NYcNy0gkhTEE4tSkvudbAVE5gUghKAMjKu2J2G6VYmfN2h0I/MQbWhspTw5xXwj2pFMWH/IBX3GiNYYqz4syvGnNz6/kmFPiI3wdj4DENlg8pD7ACI4daqb0m3/FTE88pC7Il3j/pCA4ahihyCkVapIHknKkb0udzy5voPBRvyonc+mlkALvcKi/J9ADNeIi/P8MORxA/iU/omHGL6ol4/FIXO06AGj+7OEq3RKCeFb6OQ/n1+8LS5BPAxvx4v0NEoWnI6rKLKzIGvOv107jdxJWHEuuHZd7p3E1n/JZWRd7StmuPq0fLqGPkmnt+KAA7UZ3XgjAygWO+xXIhEE/H3RAlWcdf8YWpMv2KnADxNdljd3luqXfy6SF1LTl4XzTljoz9q6ZYmRXmLhdheliH72GGd9l63b3vccKaXaezYBK689Pp6Vfgm2B63v15C9GSj4UsnTu0NnqEf0LLruSAUbdca8nsykuscjDcPJNvyzTPctKei4JeEjwZnpMfdKTqts2q8vWQQC6lJoGxN6OuelWnpAGbRbVxNiIcovTrsAvvJinhnW0Rhp4wbyydRQ1HfElzDTC6oTmdWvngIv+Ztki7Q0fp9IQpY4uH4QU7oeIjkoFkdUjV7+qsuf4WHMcwV+00oLTd2XUSA4dfFrNTn1M9aav1TCEJHVcGoxA+4QE7TF414vFPRmNogQ+/ZGZR3QyW4Eu58ZcpTxgLNLRd3SgX5ei7AHlJG/JSrho60mG2rPjzX3GmzLmtMqyw6sBTd5CVU+e8xhuKq8nMxDB5t9+u4aAMRuaNHMgv6Hkvi8uNANJRJE0y5d1l25m0EJF3CSmqQ28GRGtMAq+d3+w0SZ4OgEVss2t80VR0ls4laWgzHweS42E6/tQhgzspxps27wflhv4Y5+vC4YwYHHRn2gfXfeRf/U/gfK/Bf75wK19oclrgenXDlFfKE/1yrTQckeAF4x0GrVMMtMdMJ9ROpxfN4cl0ePl6Onz/w3z4/g3GHI14t+cQhXXBjm+kA/EQ4iLq0iYfxrjumDoSWpM/MehFygvClJNeSRrm5I/bpIRdePKkl6KBlgfvI39gddBJJzjGNadjlv5oFDqAh6Mjrqw/p8dM1p/T2ka+6TBDl2sXRtLqOFErdi3WMOlSeZZleQ1QtuS5wvhxc4MXFMp7yzRaB1guIu/UzGO8xxYY3Jwqp6FveDxpuqaxezZ891IPOTeowFDBbilzpjne3oKLTO0f7SNnbO54BVF/MpJ3kA9+rKEnTHs9OTmOYW+JIe/8/OOwj2fj4Qmbemg8J8+scYjAzxBkfVRt/S2kf0xapw+r72usQqsV3mvwozFzjgeRp21EOvjI28GWZRgjm82I8obGJekmeFo+Xq2hZzG8PGNtO9awc72u+6wNJpz9H/qTthGkFddqQ34TN0VBZ/Didd1G1xl24I/wgVcvWXfu4Ro9w1CmgRfD5uMMeulLOqV3ec/UXHc+1tDH4NnT6U4a0m0Pp9MTDGPfIds3kH5CfT0FMf6eTCHed51L5ahhBsPZIencIdVZ6w/7WPwWTI+9PxruLnnWaoac7pnOmvUIbR+AcxqtZbbAsPOSaaY0Y2z+cTVcMGX56tPVMP10g4fbaz5uLGKYQxJ4s10wjRye8MSb6Gl5dY3e6R0G/7TV1rUFZXb+4afh1x/f4XHKrrHI6P7e8qJMMfT9q7/6N8MH9Oanv2fJguW71GPrwB0GjDsM5hrkNLSqm9btGtRAMKLlP+VspdNrwzK2UvYPGGUMwhsSONd7siwstEwh02hJudt2aXzTqFKNmXUWmROXuuM7VUFmQLltZ1Fj6K8damsHVwed1f5Jj+2uGZqXeqKdTfp87/hiyXiEyu06iDmgA26qrSWdaSQphnEaft9PHqALH9FnJSDZFOCUenrI9HsNcxpP/dhhvfftox5KTjfK1dir4qXSI+2UVwJs17rHTGb5gCsGBjDG4MY1z9CoASq52NaR3gE4Ukj74yRsQ8uDqd4/WXeKDPKXjJCN17SnhEbOYmiyDCy0AhIekK2H9JaQzFUZcLWt6wwh8H7vlZi008rKpFLmWW2mY0O9Im1TgOy4wWtb3DdfmAaRMGYIydzY5gDCSTny8SBvAPQ3H7sA8z3p9HAFqzezxnCPfXdBt4xQJN8NJU+5DuowaxnY9u9pAG66HZ0VneyD0/JRR7IuIu1UxtbwJZHSxSVH+gJmBOEakWMcIX/xeWaqdfpu0lOJImNTiIt2PPWPe2mt95pxtocl0x5mX8Sj8BZuwzo+ycvJJfIe0xeMZZV/wr0xXfIwWfJGl3g3GVbvL8qJsjugfVFziHiGB+VkuTR6xWXd9Bp4wuHbfoRSygdWcN7Bt7h9H5N5vfu4Al34gNXzrcbUpM9flWeMUdYHePde3DrA6GvnUggxFJs3OFInQ43lJgUelafx6k/4Crz3xQdSJph3EdfqU5oMKshHbQJ8lIV9sK1DjpyLWXnJDX/gIfeEG2uc8jadco2OEmoN996PHnqPiieGOGE9k3NJIrDwH+McbW484DTMtXuxZbYM6VQ/P1rlI771Wdo8lSGn8vd5bGfVKVlIuRltvBiBgXEfEwJMUrZ4Kds9qgQMEZmHsuB3B0xdGw/u67nySDplmApHWSTecvFscs19wVS47Yjytp/ANW0Psm+4Kx1p4W1Uh+ICvmjvR2Ia0agUQVY8mRcP1KsIPZHPTQAWeN2TQdLLnJVMgr1aGIZxmsw7f4QxnHuvmSrpvXASnr/GRFNMlTlwPudPhq2MViq/sKm4TRjm718TYDBzr5LnCA0+e9PDTeNpiHDthYQ8aN6RRXvWKNdoT9oolIprPI1awxkYsNQhVg+k2GRHioIMXRVb9PR7npp8lHNVB+ny1dkUpsd3GY9Jyc+wEvYYGrbHp3YTuOK6ZGHaJieDyatOwkAg1aW0LX2/tHJLvknTI/7vXCO3yC5ERY4+Rorhn3sCuny/lmvRLo/ieVYiXyT9fTi/SPDNAd9OgyilQ/rl+4na/I78ell9zkPh+ZL/gv8y/Hdk8QdFdbqeS9z5LB6rvD+He5L+eZDPk+TZdqLLYnvdgna81mXVo9MSiOjXFrbfdTz9WRw9bJeHjlu4pzAFL2y1GzbWhnm15tMe56MBAAAJ18+UVPuxkbfK59GXdBCaWTLMs94VvgiqayWXyTRNo3olcFUNrvzR9AShqILcjwMmAY/rSEz13vLlghElMEaSzpe9xqp49PCidjBxj2FsxUBzecvUJbxWNB6UpxcGFTxfjo7nw/F3rJ/DgO6OwbADa6egyYedRhegX7oIPbsh2qGeY7RIp4q846Vm3xl5ZV0xPX7o8Dpi0tvEby1rDICuYeSIVrsTYwRfmzGkOZVpideIOzUeYtBRFLcYDy5Z22yJt4hGvyzmrlzlN94W0qfxAVnQeVOuDtAzXYv0yiCLdRPXvejkJeVCvIcTLX2BO0hcsp5aBnfwbGdPXdWDqnRWjyN8DYnLoG1sCypv9c33oPCmlaYDFzbP+wv6NZhgBCpvDsuIe9JIox2jJYvZS7eDZmGdipepO8gzU2Xh+d4BiDqhDBQQP3YQc/SPRgZHEcgPGalT0pN8iAMNGHxvq9vIn6u7g2b4Cq4JAHrKmZV52DlMJ9HOMVqrp6JrrKkDK7x2NpsbDB9Mi2N63Q1GqRWGXnX2mOmqp4v58MMPGJPwcDo8ZpfdFxgOTg/QRWxIeCzhR0QZIxTfr6i1/Hqak9qvcU17nBs/3CEXvWc02Gl4zeYChJuX7Fpf7+JpiY5hnXOaqGWxAoHhawffnB6WVeQCf3bAnHqoVKLjpFUuGnek8Ri6Z0ybPmSKqGtL4R+EgYUpjwCo6+4eeXfpFEDkQVrX4/v09iaeVmSPbKRjjfHLTRZO2cnzBG/BVzGKHLKBwwIDlcaxY6564sAeRpt1jF9uAmBfzo0sjjFiWY6Wk0aeW8rg4upq+MiacE49XKDDdxA+Q7gOVjVmnLLT5+npMQa4E/qBe8NvP3wYfv7pp+HTh49pY958/y/gB/4dSFK+qpJtnkZJ675Tmq2nnzDk3WO8sf65e+ahU/mgU1rVK8Qw3EGnBpgMcJFfDCN0hu+RSwacUK6HxNrpiuDXk81p0w8oGppP+bo+obLfnmgb9f+KHUpvoIep7057xUAiTRnIogfSYDtiuhs2EXGgPXdACO3qqmvOrdzYAJnp9Wg1UYYO3zM98YBNZPbOoPs1Rrnvqbe/QAZ4I2KYwyRK2egX6Q7RTMvXU1T9pJ7va3DnqudVeakxzYuvDXqN2pa42+gaY7P5axC2wXeK7rHl/8MvmaJK+Tnt+4H1/PCinGB0mB4BB28O7lYYKq0bk/0j6N0f3r99P1y++0S0htQFberx8Gd/+sfDe4yzkxtkB6y6ckaZz9nkwU1E/v7vfzX8p//8X4YTjd5431lmUXzKyzbiDt28YUr1DfK9ZfdXn61PqfPwqX7Xe1RjgXoC77bnoHGgS1CMJ3vIwcNn26Ns7EAh2ZZl4xqMHpu0H+iWGdiwcNICcUqL+uL4wcIkL3DoNdjXodPwpe6XwcPC9n3nWINyhjfLQN20nswoI+u201tZrQG99d3kAC3UkoZ72gGN2QZVO+gzvAjCYV4OTh3sy+sDEQfUzZlnDONMXbYOwJOZSSc1BUh5gh/OOkRYSJWj4jePXFFE21hEyjvck3cG8tA4ZZ618HvVSeHFnFxMDy71XFz8Z/CeZwC9VpxlR0CDE1Cx6+kjntRz4nr5Rjl4FmmFVdrKgdwVUHLj4mH5hVnKkBvliNrCgfwrTyOljbZIXaBtypqhhpuP9JiGsrx3KjkG8nvaBunyTyObbbwep/EARcdiaOF9StFHB5IDepMU8OqHLTdU8bAtcZOdOQY6Ja/eypt64Ps8H36Am6Fn6pptlHrSD8hAFYU2l+QETmhF38IvOGr6c/EqTvWGSw5hrIM1Fi8Y5eqfIhDewzDv64NEwcVwKRBHaJUO4EovERyH+DsdXj16vLB6Dm7QcXmvtJVX7AKUUsrLL0lKBPivHUmLnk8oHz+wCqnxLVIn306fNPRNGKRDD27lF96E52WYe/LqdG+si4GBF/CGDuK9mk/6r1zFN/IGYMXLmUXa5EIKbolUNlw5vKjzufLjfT9y3+DGMG5CiTplO+UBstKBeqxfZW9WDUHHOyI1vCPv9+BDqQRN2vBYtIcHIqoVIUyebFOE8d46yR9SaPxWfPXNbKfsr3LmqsdwTWONV7BSgi7bAnOXq27k8xqBhSrv/POQZvPbOSpIFuoowB0AUkDr1w9pkPeO4EtI456c0FF9AstDPfUknUSIRvhWd3Jv8BgmrirHGOaA8zn1zDQi8D0iPH/KolrYEJk2uFFYTLl+G7m1jFViCWiFolEo3BWsUjTa31ISsyvh+hvYgHYoIb2v9Lnn0asEltR9SghwvtBoHEOElUj8MkUl82yM1kvVhrMYD/PyIB7TmD44DLMAeQwJ/NBJcz0ZPSvclTWCb/lqoLKTmPdLrtIuneKg4QNYNL6gorw+tzP5PP3xicMUHJKUG3EQVg9JH3oTt/2JUgAXBREWflqSwmK+llP4lD5whhajq1SSU9Imydd/Gv6ufwI2KpOvHeFdGsf7lu7riP/wmLzkKXV58oicc1P3PayurUrLAEdLUrLrD4n5p//87sr/rcLd0kTthD7pLVqlSBJTzmnMDEf68BKVFiCwHV55tHjlsy0pAdthPRCmP1ca8WzDW10PSMfd4b2a5rnwHue16N69eq/Mip+6jvpi5FeOnqap8xOob0n/JMFnD50Wg6NHTS6Gj7gJa8GBKRRf8h86E9mhC2bEQ9wuD2MZADbS0ZPuwG5zajQF3pcn6YAXJ+17BrDCFu11tS3Nmm/iVSVIlLxIGIMfDRbvhLSrMbpYT2z2BeXHF65JbXftCql3xqGpaQvtpPgSWbGQ0T2DGV7J0MGVM14qXkVAIscfLkB+/gF3DnFJA4MC5XbAzqgO4mcM5A4ZdBxgiHjcv2GQzCCOwcsDHeM7BtZ2WB1gaujwRehub3ZS1xiTql2kA25e0mk6ctLT5IGBMaQOl28/sWi9RjmG4AqNPnIW+Hfwp2z4s0ts2bi4v55G8qsQjk/ZKOIVHissWK9nkVVVo9wdRjQHTt1YJj/SpxdIOvSknQKfr+bit9PeOpRBDbxlIjmWiXHYSZCfX+CROgIMj3bYMxKwXFwXpeLcVfSGAbF5HUKbxhWNEg78l3pGuXsjNGCTrHeTXO7kJ36KKWUdAyhpq7PsRyjWAsNLy/IkEfJHD4Cfzil1vBEd0SkHcch3ddx8V3MA742XfkBGnjNwQRdKV8GhwMFxB7CGFfU6egsMDknoJFeLi4h9dUaPR0q3DBz3MVy9fLUAh4MhpqRkYKNBchj+6i9eDn/55y+G16+ZtgeyWkCdvIH1fb8Gp3TZj4hmawSIJhOqjnJxGiiqgD5y5by91LNHY0sZTB0IaND1rKmplmPxpxAV374GUvR64W65GFU949mJYtp/2IBvwuDRQZzlq8fjGgPbUkObhmiMJm6usPrNEv2FVOg6xFAXXaQQHNAZaLkrV/N3bcUjjCca42Z6GSBjjXlHeEPpdaCHyDVecw709cJJOdDvW66YshjPiTKyuJbVHDwzDeV34GG9Mz1eUrnRCekbmHa5wHioF5bTYI+PmYZKvYo3IwOfX7/9aVj9w9+S30U2dnBwZJ05YfOET1d6KyIHdM8plho21DMHdeXhIW8PbGZxaQ2K7DR8eKYeEJqOLeWuZpCQE9q51kAK9KS3P6iB/AAD6D7rs00wqKzZUfWWKcz31GNpWjENNQ0IOZqnstQ4za4BwyHp1A69bLXUKk8/ShzEOEoZYBhe44l4zy6vB5SN9B1Sj20lnd65wYj8QJm6++oB5axcJ3yo2JsdQxv6y4kJFg541ltu8hJ9eIkBko0yDljPjoH7Efoztw96z9Thm3OcPOUThWDDE/bNhW/azEeNcxri8AykmPRS3H8RMwttBesIoszX6NPPGNiuaDt+Ygrrx4sbwpAtZcUuF8P+NToNmys875bigdc92k0Nwn/9H/7j8PL4bLg4vxx+9Zt/TJust+kGvVlds0kP/Hz35g3emBumwF4O/+1v/uvwm//5t8O/+9f/cvjTP36NsZy1HNduKuI6ctCDwdK15VasLXeH4VKDtyONGsRZj+zj2+ZbvsidOmWb4yAwbUWKivIlPv1e6pMGJXm37Gw/LVONqLY9abspa98TeQeBM2MU8XAQzEEaB5hUXp8zzVsaGl3igJi0D74lstYb7QlE5V4ji+8cwKGJPGkr0t6JzXYFmiCBew16IOKwvW1o2zvFefrkb7RtJF54B9QNjQ0AgMn2RwMzBn2ML+Qs1TmDLz+GRWsl12R5lwurRkyh2Xem7wjbIZopwjFoQIyecN245iDd9HlfEJ9BOGEO3DOADz7CYdp6wW+u1YcorjRwRPjBBT5l5X1/Jo3GRWFq+mMYaGVj/sZJBZdQ0+JVAuqp5WxZKNv6M7hkknDbRXRkggHOsgiKhi9rdhJXu7yjODF8abCmf8F7Qznooe9zZEx6NwKSpWyOBQnqpWXir1OW1a89Dbdcl9SdMli0dzrps0lN2m3SUqYz0kuOMsxYV7aSBzzYPqpH/KUM0UvlVwYncpQfWQI+72NlGUlJF1EokYbdSAz5emea6JaA4LJ+KUdpEE/e5z5wbMMs1yq3BCKP3fixPMkrBhfwyX/6g+m3EG7+IHRM7jvIj7b1vtHrWqGFkbTtMZKTgeHyWu+26pv0Mb3hHqlfyoFDGj18N9v/UzfKI67wVP7KjWd5Bt4yjijUP/tXPCtFakFwCSPe8E9Ik0yu3odsruJQC+qop0QaBmCRaIpeRtJPPgapXz1pIegJ2hN8PQFQjibsR+VheUl5wRrWkHprJIdX7+Co7v83cW/aXUmSnGde4GJHrlVNiuRw6Rnpg/T/f4oOz5E4M5K6SarV1dWVmcjEvul53tc97gVyqVJPH00AccPD3dzczNx8s/DF9/jVP/153pWLOpmZgcRAMst7PqTR/uWgB+pL+zAagp05lwMerJuoSTKDLjWOaQ39melKTK6Z/oZWbS+yQSSepWuoR2iX/nKzeYpq8qj76RVk8bJeVEumnBSrd1Q6+TA80BHbIOmwXOYmnnSoPygmioae0XLvMNCpXupvXkp/7+hndFh99DYOZZrgXOCbjmgijD1ZyqoMjOA1YZP5KgDUVBBGVSnwAi4iI8w/mwwvB0tWsvrQhMbPH10RRmJOH9PUVyaMx51nfQ0tB+LGz0YyDaXu3pk1R5yGTX8EyjUFlAo5FMQ7dMtvhQ1uhOUXzvIB5RooFTg+GfwJW4bFGg4SHz/rvd4C+U/G83x61cOYldkMlefp/sozOJUeoPI5wGY0lTH7HQz/PkjFePx8WVln7CeRlhdp7P59i1fJFJ8UEL0VYsM3leOkbhPvz+YKL8UmFfkPj5sUNoVfOgpjfs1r6gEhqqi/3JtwfbwS26Ctq7k+PZ4FDu8vy7qBSXOkp4r//FVteQrat006kcQWqurHxjecEG75KNik3Hd1pDJo2J/2K+IN/sp4g8l36X3uv4H4skv6vhZn238jiy/j2fadtDz1820IZzvgF7ubs1/C8ZTOjYxEHZn45N7ADVkOeha52ZPiX7jKxUj8W23qnydhPsWpbjNIt2PUFkf/DiojAyMJ6+Bz9NKSMj92qksV4cClc6dhBLcdF5t091faZb8hTFPcfp0kDlWmjZs0OJXfTpedIjthzhjKYQ0Mwt1/y3LqbCkjPewwOGPGyh0ntDJEZgDJ0q95siADKgeU3VuLxkyySSR9Mtz0G9KB0D9ykQAEZWc5J6mRlvS4n5PL5QBmAIUk7EDz54wZl8TtQpcnMmo0+cQg1lMJ7egexOjl0lsMMBoKGYRrmHOTe7/g9suiaZMuOPGyUaWT4mCK9BQLPEi4+Oxie818nbyY/qFfuAmPWAKDdLM2E/y8J+9h3DhuVH/K8aIOjuTLznQ6quS5S3ntIHlogXszpeOJEDQcOiggs0KfM5Kkxg6qM83S2Qc3uQt9wGgVA7/pYZ/gCzhtJAYGTwPMzDJkLx/8L5eyngxEJAbi0F/5LYYrwJSReDAxbAxzihEestTYpyTg5yb2GpHvMYxckDeXzpLTQAZttn3q1iGzoNxH7oS9Bk84LGKffcpcAia9/km/syZc0hR80B/5g1Na3QrjjjQ8QENjmwd8wi66aTrKCSwAGoff6Bg/UcI1+eRpl/lyjF8HJAShAuZVZ3uRH7hjwCZtdcel3F3Si56SLqxRHhg0YzG+ubX3VOM3SeZy9tMN/Cp3DUDH7K/mTDeNwOqXM4TUiczewVDmDDY7zw4OwYz8L2NQecCAkxlBzETwMn9qPK4hXPwO4KESfjlhFZ33AIYDjH0aCCzbjytmiLFv2DFLVV+//T4GNvVGI9oO+nxPHnki68czDEEcAHDHbFWXkDpz75gZV9YXNxj3HoC75IRmDXYa0KAGWTTjLd/OAFM30b7cvq9ZEqpq6e9TA8MjwrvHyKPUDuF9DZ3uE2ZdeBDDNX1S8LrP3PnFJ2SFXqMT9xqKmHloVroXXgdhujVsw/8je64BwwidQw/cLA7ZsP8fYqXbiGEZY9c1S3SBzIy2Q+JY9jIrygE4t8uy1Q0Nc3scVrHLTLT7Rwxxd+wlxz6aGuf2Wc76uOs+c9+xZBVD1tErDJjMOKTuOmJm7h5LYW8xojmDU1liCaRMYJjTIIc5zX3tnCl3T12qUDTGnhy/JD0MsHzE+CMfRzT43r47W33AkPYThriP+HsYyAX7D/70kVlefnRApi7B+/W//YfV3/zNX61ekVcHlItf//XfxuDwL7/97erg3R9JhzwjLWfmeorlHXX2PTPf3IvTZbQufT1Elz8i6zNOPHX56nrNibEa8zAsOvPyjtuZvpnJZh/cfDfTeVpb+nQgY1th/mRzddsstQQ/wzVyOeBxhkZmZFk+DCdeT0x1+a0lSU9/gOWp3nj7o76PQAFsOtVCFYx0HEgBQ/lMmoQ7Y06daP1neUQ/pdNlvuCCqpGAD+L6ziXp/Ist+pDkxQ8vumvssnYZUBCdU1Bj0G99aUlwBlhm7BlPUK7JQdJCR7J8V388LFUOxC0nlmtKxeLWKKexKe0WtAg7b+kJrTynMc6Buu48CV3cYxAfA11gpISbusfugQVRWQSn7oQZ0LFiy531oJJPbvFM6sQzrtj8CTLgkKW8I9TEgeiKgnzCW7gsVSVfNMbvIRPl3DDCcWjAzSxZCEwdK6387SNfy9IeDdEeeS0e89SZv8Kpjx4aIE/2iQyTC6xBybukwTvRADGPcFBeMjBHb6ynwwfw03jUPAWRPKrsXGlzRIKfH0Ezo5H0amwq35EpDY0xLD9p0yAyy6rxi07ZVyF/lNMO+IQVbkQqXdArTPxwR6bSHXkLKz9yVjla96a8JkJ12KWKXtIXg6myh177kMENrHE87GhjMGu5T86QlvFiZBzpJh3SumUWr7oeuoDZpG2K0sUFY+qEedp+rSHgA5fGJAHUDssyPqSjbupDCDKfML53TA1C6eBWZuLxSv0RF9gRUQw1JNxyu6EliIErvkQYseo2DQODtcxtgBYXdBcMn+Hgsbn6ojxiqwBGSgprmHko7cYY9PNsOYwU2ofWL7flu+Et89Yc830+Kf/4JtxyjxxrtB+z5axhMNalF2EnSOiUYctxaZjUKH2p1Dd54zMv5FN8hRzXBByvE5PwT/Dyrh546V/30AP8Z4p9Cqsnb95Dt+onBuTXTM4zejfgjaNNxmdggKuh27JRfI3bsmJYwqWAMkGsXjjmvoH2B9v3ImjKyupHYNOZscyuTOdGcSRKcRkmyBSMb0Gs53K1ECyvOFSXidi4YMxf/MTPX/DkyVsIMda8TUBBGSazMqq1cvMeQciHcXO3Ikoa4G0rUdptQlXm4qcwW2DNBOHwz1e6QUvFGO7Dt/QvjYwVNEJUheMnRIRjeq2sprTEkCDiz0sKcklvQutjvlgoIhd5TEaJs+BiKi7lBhwviaNbTPDge29gccQ9UfBs/AVlEY/fGbbxNKKYNwgi4um3Afyzu6R7uSZPi4c8bhd6AaTzZ67g3EZc+M99KkMxPqEj4M/Tef7+HJvv2zDB2oSf4wM00AGp7kXUA/o55olE3d9UVDOtQhu/2iE0LmFnxPHcxBhxoHcDs3Et0VJmpp7P2EvoxpGgb4QHcuL/MlzK9QZj6f88U7YgNs4pk6c4TGcjr8J8Oe2Jacq3UJPeGdrn0zRabLbJDI6kbC6AY6IBqdLOIDcJGCB9/opn5Jlw3laHdErTfyM80AakH2I8YyUF4tdNDCuvPNKBSjh+4tZgE0LFpJddTpEx8HGaOs3GmpMD12tmx2icI3HrYjtbDnbdvsAZLO6flP3W7BRrPGLAmplqpGs74zI7Z07k62aYIC6NoqcbZkaAdTskYU8Ct51GB8TQAVka16Qu/Uj8Q66sJRjjBwHOIPO2j+bTJYEH7g9FZ9u9f9xMP0YQDA4aNuxga4AIXhDu43/C3lnGu2D5rfsgOZsJIYRfDYYaipxRFkIjXeXNq4QhC2XbWRe2MBJIWH7rkL8MFojkrO0YR4ijbuS0QeiyY+ulUUbDmrLzQISTsb+WsM4GvGb2zw7GNGcfHRGWJX+Qq2FOvDmNcg8Y6HOT/tlRd/adRrvOGGewjTGjs5LgAdzmqzNO7ES6ifbkQklFRyUOz4Uv37nUNflTnqbZTm/z2HD9vJKv6JZtlwNXxOtYDoa9yXf9DETPndG/y1JjtpFD99RI3jFu7WHbOBCG64DTOS8xDPzhPQY25JFTT6HlBj40OlyRh/QjSaflyDyUzi5rGoYgkwYd6pAZRA7EPMk3s90Ik2YNbDHqkj8aXZz9OXXOcFIILzIgry2HkQp5Di8ONrD+KXtnmLnvjbNLU4YAoN/GbDvKHDp/YrkkjrP1XKrnbDj3ZnN/Nd3OOksZ1FgAz8pQGlzeSEziYdRBdzSOWtTWGsCgq8uNpFWh84QP+zCWf2cVaRDHBBEjM6uy0Av4RvcekbnlyIO4zAjL4wMGF2eeaeA0s+yAagh1FtELllCu1xia2MvulH2ylJVLy285EdjlX45Tc6gXnXiNmjFeIt+U23uW7hEuHypTjHE4IuLkhbJvmaQg5FRR97bTOLk36pxDyrHG0dCGIUsDSmf1SCeGM04K3QfHAbwdYNg2zHe12L0pr5hh51LvG4x6zpBb7ymTI+JimGMZ5x08HBqXvKJoEZ+yEisr5Y18hqV8kDhg77WHB5aH3p4yuxfDHPuxrTHGrdfs73b4F9Q33Ed/wX5yr7mZjcjMukNoOUDhdxzQk3k7GMN2nSGH7NYY67DuphxoHPPL/Z0HPVCArILUCw/Y2Gfq7PqAbQCg6ZKZfRcu20fBbxlIX92yxQBxLjid90p9hOsDZlLuc/Lsd9//zertq9erR+J84IPFRwxyP/z0R/bM0+jNYltO1n7BR4pPngirjFia6j6JDxg689EbIt5jmN3b46RWbLFvmH1MqYwx1JN6ve1vdx+41n9QrTZGh/1wlMErWugBbJ0oQK5YfojnsrYd6qRexkKF094Jj35mbABHwJsHXaZfY1fLCOngv9zE10BifXqA7jiDuQN38pO0aozATRulQdc6VDxdBiv+tpXTeEZRI2kS5yIZaCt8PgSRNyZ8B72pXw0HNgYL8jJtCOnzn3bP08fTfqZ9LqzYa9QzpfKPVJIWtU/wKw5iRsYa3/z8M4bMPJ0BRn5za7SDOiB5ApeZMgpGX57y6pJXeZjGOeE3g/Ppb7tQuHCNuwL2Ia7ehol3odY0kl5GZeVH0QUXdBBmXOOZ/wHlLdU+Hpl1F5z6hXvaLj6gUNbVEI1iyiYXD/MFL+SsUYl8UISyy+VsK41gzortrDpgCbROtj1PWxHa8EAuVNtICf55+snCIPtMpanyK15oj44kspJNOfEUcQ276TM6XjSPTQ8dj8EObDsx7EErCqGO6G9Csx2vXKyv1NOWiXwoiszMA//LoHpsX0s5BpcfWlAUPjdAk4JQp5WP/QVlrq7ahzBNpKi8iYu28iPu0pfCYFzqyhjYyAcNihkTm2HeRFSmsyyZVvDJjBgJj+FMWN6blm0VaYfmJLwVRwyirsx0tysAnuBAyjZ3FYDBvUSvITZP4o6ngaWkYIaHBtJuCB7CeoUU5aZz0Iqcek14/IX3dfMYcepTdAMgUAMyXobCgALnkpYia3oiSttYLV/CEFbSSAlLAoNHoG07Iy2YVm9TvolZCQrHDVCelr/EafnMDEL8+tTPcHH4YcTao4a46AVlI+XXGoewzh7FT4GEJsC5Ytya7/MZPSxFhWoUg+cd3n2JDCaU4dI+ZbXxrwTH+3xRnv7nGcciYzV/5n2M6tFBdB79TftGnAlTA506av6jezxro+KpX+LO8CC22AgZfnDyVGf9IBBtxGdcFjQBooyJINdmsB0fCmqUrmow0QkvegCSQJOSOCEaOiB89Iq3of0rGRNePKYJjlDOO0xJcAgPhjJaC6QCUEmt2Ey3YaEH/9A24/BMpvKTZ+hLlTtwCy8O0jJtn4nju3GaESp276gs/j6t1Po+sVdGIAgWn1yhtSHGMzX9eoE44fUzba9QkRdcVIRKTZz10s9oww9C7YSk42JM3JVvUCWW8Yzj01jfvIK2UJEv6SRe0tM/AEEhDc916pu4f2HgBueX8COHbQa/gnMbJroUwZSvr0T5zHuTzHY8pbF9bYfpvx2+CVvoicw28StDy9t2PMOJi5e+n4dt4s8MrT7UP2ktSVu2wLNhhvfqyXYcU5rvSXMmseCZHj7VxRkwn9vhdae0R2+ehm3TUn2yunt6TVqe+v6vvW2nI77itG6prH1ON4GRyyaF8jXDjVu5bPNbPK1DtmIKC24euVq3mI/iUHJ9JnelRUDvia6x8LNRE0lTtqIOH3ZYCEp/zLqSAU0v8KaBFd9I36Dcw09AnKlDqIycCSE1NrimY+fODswupwRi3qLRYNC7x0wPBmV3dHp3mVGSg3ccuEgb6TlbZcdBRZbaOJCFPhK44aunxrgrZnw4iPfETGfUNR+YQcPgzmWBDnCOPWWV01WdLeKAxBk7+wwGZd0ZCxmQKCvSM9nRHiJnBhAYS1y2515X79+zgTkAj/voPXisw4idjq2d2wcGoy5XuWSwenaGgQQZHJCORkDTuWaPOWf22PDmtFcMX58+sAzrgjD3aSKCRhAH9BnUawCAnlsGvM4Qs4MrmVbK0pn8Gk9F7+VAwiWoGiCF93IQeYjMNU542ZHVOGB8Zx0yoqc99rRN97FCjnaiSXtXPtcYPUDjLDNngKUjzrvGMWfyHWK0sEMvfxrbDjHUmI5hJ87CwuhTY0cNpTHeYQi4w6jx6Gwl+l4x/MB3Lg1KKpFphll4ddCMWziNg2ZcO/tAmh8KAz8OEoUPwrmd4VdIXkWHLDK7LXF3OLjgZvWScfYNS5XdT+3sjL3H3qGD78ifjxod2IQfo9H9R/IGo8VH3eS3BqJr5HcNnZfElSbVW12xrdStjmm8ccbhwQn6l33IaM/RA9fUvmBZc5ZpgkfSwxKydeaEM3JwgVe5WObspM66pLyqJxqds5RJgxd6fvaeJX0YVHWTFZQbDjRAzw+ZgXfIbM3j0638J02SRsc88ADDCQYXUuPW4MasLYyRbqZ/+oIlpxgV1Cl1WYOfMz2tIDTSHB8yA4rlqaSWvqL+9mpUO9gc+dK0bkDwyIEGGmcOOIxivc8MJw8xeGDm0z2z4DBOXFEGzs4w4qm/DjBhxLx1MKbh8DWHChzzdDacRi1ne3nngBZmOFpPtPw4ww8ZR6eUnfmC7NwDCvKtM6Nz6HCWzgHgu0b/fQT/eEN9BB9KJEuGyVhxgAF6HMiiyxi1bplpdkz+WoTSn8GI9IBOWwZQe+RfPTSv76gTLCPqSAy81FUabdAi0mU5KrR7UIwfk3OIBTLaZaBvvzQz1zBgZXkldO5zu+Tn+orZYys+aOy9Qt9eU8f9NTL6+9V3b/6BfRH/OktYTzh59Yi6yxzWcOI+ao/s08aUudUuz12MVGtmPXoYA7UqM041Npr/5AuyXWOpNi/OmcH2wFLaO2VI2n500V6450y8G8r8NR8uLlmKap7wAWWNbu1jgdUw94Gy9V9+83vS/2F19uNPqx9/97vV1af3pHvHkuUD9qp7zezHUwxLGCYYeO2fcyjONUY+ZLSLorq89Ba8v/3X37Af4Xr16799zZ6D7KfHQRry84DuPBBuuYmM4MTZdBra9lw2TZ7WIE9dgl62zVT25im3MiFPdZPTwRGdUV5GyF09dFbfkWXKE7mZmekpmOSogo2OBCOIHHPU8IJhhj0FnUXtcnDriR3qM2XqbL+7fMxwDz70DZn2g5EnuFruKFfwVONJ9U4aLQ+pd6xn0dnODpV22iJkmlk3wKT8wIOKbNOrEd0PJc6e3qdOUiE02t2iT5k9SvxWpfJDJHDYF/BSLtZDjkwcLmuUg5sY4TL7ijLlecfqmRIxmnRaXzuSQSNAWRz1t76EZ/NmwEzD3F4G3vJomLGlBYS6gc2Nh/mqnzVmKSyxTUe36cIDQgtsfIwDfHARN/lufKHNN8vggOFdWpW5h1FAfnhrHH2BB3n7KmoBf3xEtJ2JHiTcXAGGGcH2Eaw70BRyFZmj39ER4YgiHwSTh+g7KS0b/4de3kmrWkoEZJIPOuCwzchFXaH+i4scDENGDWOqMWGhFa/O7rOtqH4lD6y/SUN3+ggUcMNF4EccZzP1Ig0SiQ6nnoZvcFuH54MFbg0n5oOXOMVTwx98gNK9U0tlCWyZNK8GjzLBFV0nPzR4ghy5QU2CGi4/0uo1PzzqHrkDvqYv3nlN2egTI6J5UsCAoFl5Sq98C6fPonvyhafvEmNYdDDviRr5L2kGoHzFcE59YizBQ1UIEcPgXXjd5mXoDkD8gn3ES5r6KhtuYz+5Bk+giRwM63ivcu77xJI3wm0gxaOUKtdGxi90SffWDZTe8dt+yp9/W7Dm5fxLWVdHtu+U85bxlGsFlMun9YB1AjWJH928iWt5CQUBlcZKwajqVGqf4Yb74miMsGm03P4YXdjg5J1L71zDb4ANSeNpHH/8586PRA13jGx4y3v647Yl6KttjsSn38C7OJKDS54VYWoP/YLT57BNzTSMJx5ih3aeXvIgvi3DHD5cowglAlSl8lC0VktWSv7x4j8+Eubl27wbXoXDHYBGMK5QEaAMDywRygSd0k28iRuhTDzGQkgxyPkcdwceg/lKOqklu/NeZV3Q+gp/UtT9KSb9FQxVCnROv8a1sCnE8qqD+DxU4lRoPKvQNi7cYVscXj4BTsUVJMNXnMITlPTi/OwnaQxUmZFiFDM2BIhDQkywuKPcoUdUk4bP0H7BQ16fw4u3vt+iUWSh4wtY/5xezYeNDKWsfpXjdlrP6VneldcvvGYcpfLtaEJ4//w1cQq57Z7vqoJpTQPchPma/A2fYUMDnhARfE98+rItyxn/C2C/2GvimE8jTtomD19Ctg3fcMvy0/yceL4U/5f6TRym9zTNUYYGooa33G9wP83bBdcX8/wprDhmeo230SX9J66R6ULzpwJwm6E+rdQRiXlpknkmrEFUWbSLxArZ1ti90s9a/KyjxDxkK64omvoDMu47LDrp3NDBsVO3y7JV92fa41TVvV0MNrvMlsM4d8ng5ArjmgOXdK7oDKWGB38OCIACO6U3GJMuP37KoMv9we4wztkRdAsCaXET9sxsIb3T13QkqQ8dwBwyGHGgEzGAJ8sD6WM6002jkx3buTTQ9DN4xs+ZDdfgv2IWx6NjWUf1XHd0WLEhLHjcL80/O13ORNJgolHgFGOIadtBdemYy1oVeGb8KTdweFgFkwWTNRoyNaQcO7sOw4K05ys7eG3UzV/9IhPcnXlhx9R8V/xKTcMcy2YwDCWTkyfTkAMf5pOZziW8G+5rbLllw/mcGEo0DQoaZRw4nJ9jJMEo5aDe/q/xxRxjn3uUsUzS6y57mbFpvIY5b5YUXl5dZPCgEU+67Zx4Zb8nZ3Jg9FN7DFuuwactqvQZFuOh8Qibs01KReOqY962sw50jJc2zbzFz3jpu+POAJ3wQ054PHbJLzK/esXg+fSK2XKXGBKuVodnV6uPLMe7vEBu8H6OjB4u2eeHvIXqTAlZKyOMMi9eurG+BkoPHjGvm0eQk8GwIzmSQGfBFaOOg53y4SAt6DSCKh94dGZE9ms0iAGes940eGqIymxGBjQ5+MS9DjEE36DAGnSO1X3SOkB3NJaevmD5ITOQDskjcacUw7+HO7jfood6eCCATxJJ+XNfwzmbMrNQMZx5yuoBSxktFDH8QZOG6kNmYbm0UV1PDaOFNXKXJXBCS/sy8oMPZUc9sIviyaW3zBzVuCg9ysyZlxpwa6BjGSkC1JDlSZsqnV0SZ9lEHhrx8H/AWIWqhU/HjMfH0AXv7qOlfjrbQoPOFctSbzH22ddzMBsdpWNvGV0zgyx1hrRpXEkOA4uxSgMHRT9LW9Nrxdp4RGHV4OoG7zdUCqcYoBgfJC0/NjtPLMZ6aNY4TtYw08bawYGqy4nNezzhReN19oIEh22UM/3Sl4VZ89y8NW9u3TsNI47Lfs3JXRTqHkPfNQax+53j1TEHPrw8/Ter77//h9Wvvv/16u3rv0UXXyJzZEGakIf8oA1D3OPdx9XD1Xtmpb1jSd45dTCydrYchrpr9ni7/PgTh2r8YfXu3U8Y/m6zzF2Djnugub/m2bmHK+xRZ7s0e80JrK+wxrzGuMP+gchmB4Pr2wNmXqIbOfiA9B2D/z//5Z8xxp2TLqe6Iuvjk5erI4yPp8weffnqxerX/+7/Yr+8U2bRna/+43/6zeo//uNvsJrfsqfiITxhzGX26h/++CHLWS9vDynnzJYkPzKbTUM/BuUMcpAXpS1laR8d8KTLtGNak5Sbso+U1Vrl63vdOuGUd5TUtkeZUecpd/PBJb47GLROOAzG/Tj9aKTBJlvgaNwzbRKbMyIcS/jx20FoZqSyVNw2yeXO7leXAyXQZQ0c2nLcA3ONIRFNKI2kLW6NGnPT+VBHmrLjzGx11/KdtAi0CJqGer5L22NbsaOeuQSbOmEf2tfRO+gGCcHRj9QPSoKkrYkcVaVGQgYi9U9YqwublixZBZ6iwHJN/HDvIzPDbD9TdxOnbbBtqmWgeByntD+gbPAbd+i2nwB/wqZOBzbGORmLewMvpfrlJkbe7evhZ1zf2/cDLmnzME7CDAe3hQO5y7daYBsCO8uVEn8ypQAAQABJREFUvhbhTZsPCsIpCJ+BxWE80YLb06StuyYWQlKP2A7do6/2Y9Qp09hn1cA9hl7LvGopJqWeNuueU4kBtO3SaGo/wI9+MboCV/kqG/oI1hsg0GB46EdE8eE26yCGH/VIP+DAIzvKYMp1GrTEpdHDSzdRxpO4pG3uVc98Wi6G0Zg2N+If8TKRw0JHQuKZ8vGZMgqeTn6RY0kpLbqVaW4SMOo6p9I6i1v/hgsXtD4tX8p7xDNs+9Lfaz7zQmT7ZOaX/17b4emnACPetEMDh7zkDnyiJX6MLiYziFLWsSfAr1ngpUx6A0iaQMykZzSgSkwoVq9Tn+A90hfPz132vUOKcYJoeeAw4ep9fMUvJehKkraRTSSpnu4Rlnf5l80hh/EUY+VSmepWtvn7DJYwyzGyVW4a7q1zhfc9/SAKZfoO1kyhd+JKSs/Sn1KTBu9JL0SBs3zMp37fviI2fuTBa1svFrfpACNsYZ7C1Q8cCedHWEu5T8sf5TAHjwRHw4VJzvEMYotPnMI3roXO+gCPGTjowM/8Me+he1CeHKM0G7i5QFVBTeGQEYuWAlaFlbnteCMBOcq/DAlrdbURrm79KzxdXj7rFidVx3j3Oe6AiAuFTEGhorIbhYLOexrqUvNIG8nOhjb4m0QpSOYBYCVoJwG6s2R1KkdyRkmMG3wtqiEEuqo65aOKKcrRLM3QwPXHeBLEv7gGLR0IV2k3wIYPgHgSj/8hog3Y4jK/KlcBpWNG163MLThKVrjS3MjbbhMwmXlvUyC07xvaFwYCb7hXMTyP2bD/r7+Vibw+xWRq06uNh/Ks5/SvB3Ajcg2hW7ieA84Iz56CfYm7mV+in2k8jdpY5sVC7cykhfqnMWZKTdPfrct0oGTSUryG18fflCMJslLPtQ0/fKAhFWLiTTjDphtMKQt4BfXwn36CbvlPOcynwV6+K5fpvy2j6VdA0QVhXptdk5YNngSOnyfxtwO+4hZ+prFNR0S15EnT+hz3hrag9xXyJj79Njg3dJeP4hSmeBv5eZixrI+C1epPdfYZdPj7D53U9amzFnFNvqzTiG//yqhp0w3jXT3J4IFEF7Wgo2MYyAoMTE6CtZPMoH1/jSGOTtb+jka57if3+HBAhxJM4NG45f5aNszZl4sBu6c5xgDnABu3pzw+OiOgQ18IgQk7Tw5OaIGcqZQn+Fw+lvoKmu9dYmJjGN4YRPjVDQ4c5moqS2cZVIfEc6+yfHG3w86A0tMYNQg6S8nBPiAZRDnoznIeB0ek5UCI8RWzIUDEZdr+OabLYQ6M8N2TTKNA9jgDjqE2HT8HLcxicGYSPGjI00ihvx0m96ETh/qwdKCRs52/DDh9knktSslc3unmSKivZFBaH41Kdt6FJ8zmWFnLr7MCd5nR4QydDAJJ9wZ6NaR0gBdlIT0zuPGUxSODCoaV5KEDDm6MHM5G3MHflvXSAaf7+pOehs/JG6xF72qgCEroqj52NgJp4E3yiVvDGoMTjEDO2vJd2qXNm5i5ldUDxgw7/RncAJcZCdKHOzkThSVfIMx20yXHnpZ77mwgDA8u5X753enq1XfO3sQYxyDafQQPmHHpBtxufbNLHq4dkSJ0Z8/EsAMFUqLI0+k3Q3ixDDnAsg+RWQrQsaYMQLmZiB9hdD7tlWhg0wh8zxLZDsiZvYbb2Wa3LhkkfQdnMqI8lfXLE3QFfTliBo99edN2CfEh/gfQaT7bnsm/ctOQpmHOQYezpVx+a7Z6AINP/WMko6zuMMjb2/cUVYy0MXKZbxqxPejhGBrXGF0ol9waQ3LaIzPwsrwZnTLfTdvZdxpusbOsPr6/iOHM/DY997c63PPwAvtOFADqA7vqVxwq4DI/cbj3XYz2o0xoPFS8GkU8PTSGNspPjXnMdjzHig4AojAB5E1CoL5miWU+QFLQ/GKdzdjBf09cDeHKTmPgI4YeNoTKLBCoRIcsu+gBdQhmGcoMRieMNJZRjRvmMZNaKQuWB7Pd3FXwlOnkF4ZtfK0fc7ou+eyMxgMHnRiecpqiOgpfHmByjxFuD2AHLcZ3n7VbaLcikKVr+MEsR7rUq0cvwfOGZavfr06P32KgfYFcnBmI4Qejj3WQOrBDvXl7xWEP1+9XDxfs63bxE4YvloZycMUDRrmbi/er93/8H5ya+q+rDx/+SJ4xgxS98lRQjbQugc2J2J8wWKOH13foLHrBOlTCDjDQ7UE7hlGWqjrTy7KjzmlUMI+PWM56wqnGVA1WquwDekYaGAnJ58NP6AWHehwSx73i1sS540PNnSe1ok9UNasP79+xlPUTswJZBnuOge4jnpTJe3BZ24AUHq3belvHZM9MBYa0LG5MGm6bgI9lZZc+u1fKDbK2YrdlcHn0UteT5/Pjj3K0rTnGyHWIEdh607q/e6C2fMEy/HOj3H5e8iRPjcWWRWfXqYrus0nOJl86i1njsMvXNRpb91sGwEHep85AmJaD+YGidbiZ2nSse9VRPwrZLttOaAh86ZpfcO6QNkSsdqB5B8PcI/WGe6J2OwFxY+jjNk3rIXEoGduNJJJf6CUM+78oY6BzhpzvfvOiGPTmndforng7C842Dk00DZ4dgFNG8i5WdXTC8ozbuqvwhhvPwXz73FA1cElVMhCYpIzwM8sY2I0RQoqUuJjwzq8ubvCADDeXmYfTCRbKeLlSkRBk3uIZaOIoH2U1MRpH3uyEWEJ9D0p1Enc+UADvac5TtpEzYdQ6VlX4e0Grbaj+6FGe1qPoQ9oSIQbNzXv1pBjtfmTGO8Y6Z9xBUDBKZmTFG04RwLr6TjmWyHjhh//kPTLn3XxQp+asQ2GFmXCzH6EoxSVNXvEPneKNV56WUfV+O75peNlnlBctoMljvDW+x9il9frZNXMg+WYiAdnkqTKd6ZRLEAgG7zEOjXS30U6jUXARqUsJdRgR+kBaeatJyAtv09DdfBl5qYwGYl3mI5ADRtcInUDCTkEtYTNwPgfCJw8xfSsctIE3b52FG4LxMc64Q5tAYJIXdSdh5IUMxm34wASdKZ/DR7clOaXZMNxoTMp4DO6GTRgUpTPmnpV5wru/HFpJGxJdBFfzWOnOfC0NzddBj6Qt10YWilMM/tddoMW9AZ2sBWDqzIJyOCJn81V5GTfxkVfeI1nS20IlGOUh/QrHIJZT6vNpUxJP3dYVhOdd/JRpynvi6u8EhIxh7EdavizvQV7KjKfLsIU5P+D4snVZMSl8KQ+hZrQwiS2SzZ8i37AigHFUosIYGkEEx8SIp/EMXC7iUjGoVFZ9toKxbKbakxGVrM983QrDMr25IxyFl8qqtOQrBbQYdyZniFfoVGEMFz+p9OaxXDNs8YijuMYvD3HlDznNv89iJp0tKlorDHwiMQz+A1dahg845zX99YnazoC8F96QyQnUINNA8+PzKZ/i2754X7wWxwZgoQ2wuAdOQYu84tzEWFyqwBcwbtG6gH7FYWzlQ1KLrHRPv69EG6k2zozrc8DP59ei/4n+op38fjsJoZ5DzJgGqVHl8QkpM4EZdSuKcMTYwvocaL4XssIAwRaOkb2Rb6Gk4wuXnonasv8FiG96pRIfiUnz/+o18/WXxrNxVoma/5YPY/Y5ddrndBu67RZ+eQ/v/KjcuVr3laYgHvhn+ADbekhOaainkCkrBNgR1BhkR2nCWTNbW9lvSz/K5E3K+mSUBd5ylQ/iGkF4keBIXOPIN38ui9HY4VdM321kdzBCrDXK7bspOV/rM0RlYICF45ZlH7Q9dFhA4gCHgZJfhi+ZIXLB6YTOdMnXV1LIhxModn8cU8/MIkZsWZo69qtiDASPUsOgNsTRGXLAC+F+Uc5XZeLuG276DJAN17jDg8Embniz0+aVuKQWAydjm11GIOKXf9u/DDoxWESO4M9SP2Yx0azAN3TKG+0IbSoMENc8gucdrTtKCIETHbnqZvBCunZIHgnX8Gf6Gms0YNlZNM001OLk9s+08Q0+c9T3hCVcPtRBHrRR0u6VfFbk8O2dJVTKkvvOATcJmS8OMpx5VzoxCuTrpfH0RyBc2YdG+aIz7hmmbaXTCky3g4oAwpO7CnYLi1AFPuAl2PyHSPVLHr3ihYwk/VKjGbIw/4STnvQtAKLpxpBBOrbhhMeYCQ7hbyM/B63KiTARIwTlccWyz8xoIr4zO80HO477GkazDI/ZP/B5zR5c7keXQxlYXudsiRjmGOwqJ+lIHwPdMb+iOSbAf/sh8ITb2zwgNsYH4nISsTOQzN+ZL+67c4Fh4zr8Nv9zWABIs68KA75jDV+UgUNmEB1xSqt7tblMzpyfAyIHzrsMbPBBPqVL2ipf5acxAbsMRj/G81wOhsq/p7oqB/d1fFyzjBHj+b0zs9RRDhrIslGWNz4y8xX7DEZDywlcISsAUnYi6yg9PJAvzpBzY34N12cfzjm4gWWIGCJUFnXR5SkanzQ83jBDUQP21ZWznlzyzewkeNZYIp0WTfc9fFD+GI00rbsvm8ZtedBIolHJ+sJZjBpE1NcMEtFfxpfURWaIRk9mkEFfDCZ+MCBQWqGAPLbMJRspvxiSXHaLkqzRpV3iaJQj5cxkUks1Tmqwcr9IDbkU4+ocNMW41iQzO1g13nfgqX5C+4MzFSE+OoucrjCeWr4srp4Me4vR9M5pZ+qX+k981I1ZZxiGnXls/Qr9MfqA73KFpYvylrIFHkXNfF0Ol/hpdXv+w+ru/EcKwDt4OUd+8Hv1cXX27g+rH37329VPGOfu4MUTe49PTjnYgQN0rv/IUmiWYL/5q8hI+WRvJxTqE3vBWbFpDHnxEiPhEYeqMJ3uUiMoEsiSZ/CcnL5AbzFCWid4wuzVMTMwMRJBwy5GCGfo3XG66/sP16tztgy4ucAffk8war199Yp96z6Qdx6ewZ6PzJx7jRVv5+0p6Vbe5q/GH2tjy5MnXXY2KIKCkjkzw6oX8aFKlBvqPp8pm4BZH8UwRzlzTz3LiTPVInNi5SMG/s6WdQY2NjTSsvx6W2bQWMqJxgXrL+tO9+88ok7RiJxZi+i2S2+BSvoao9XRbAkw6mJ5kaiWHccmyBH5ahS0TrV8WK7tg6R9wC9GGxTLWYIuh3Wv0xev2Y8R3FmOzvsjdNzzvCOc6gearb/kc8hEHpUWHvpljz2UTf3GB9nUEGdJjEEOoCyR5l0/wyNnBJyBNzRnMA5c6sk8xU2bo9u6lCe/gUu9rh+yavzCCtGw5pfEGUe/FNKUFCk3cwsz4+gnrDyFE2gzn6MDxPCa/TDRWXWLt7jFyTt/qdItePPCqQHPtrZ7ETbAVqZpNa+qXMAYHHRSMdoJXPYJyGEStgavnEGY9O2LLLPszAfqgtmHASAJWufvYzRPfxQ/dVn9cHa/+iMuaZ/GpGnYUz/d9sHyaL2pDKbMIg/C9DGdGOWsDOMHvfKdv7apMWRpACYdP6x4kE1lCgbiRJbgmn4KQgN0jFumC0wPAzMJ3qFZGPsmxrFNtwyGHH4mPqKFRpP1UmcI5N+nEhdPeYtDN14Zzweketcw0gGR6QW/yIU3ffAYFnSmCRLlGViBgDUYagnUY8bztRHjPZEEd9NLlPgb/+uX8ee9gQrWhEzVDCXbtAW4POhsjMFbUqzWBWyEbqekTjT2VloA6+9vyjHOlFdkrn9LnPmgW2Mb9wJr2a6/+TSNo9nDkHq3+8fx1J1Y1ioKfd44IWWxzyhL/r2aC6XYtNWleTXM96FL4liiTjgR6R4IZ+TxNL+9JnQJabozpO1z02jeA088y6T1uPV28BiBO3765/bDm+Hc6HwMdvinzz9sVSms+KHF4W/qYHE2rwgIcvm3+87L1kVnNoTF21IAFdwWaK+Kr+z43syvq5hGmMTr7I8Ay9Wvn+Ialw56I6YixjCJW9z6OfuijEMbbj4pwh+Vl8xv3RkMkp5/BACLi6fCsCL1MlOjhjN3FZwwhLchX6hqBH/TUyot8Qy9M3jC1zOKRVCSC+/CSY/h8uZFRhBW/eNJhoTmwIWQJBkcgScGEYXy1uUlHzYd9RveCVa58Z0ICk40G5aJA55DgEDcuiOrGWk+xQsCZYmTl8oLV98HnHGlMeluxU2cL/9IVmic9PliWuOauhafCishUWb5WGDN56Y9qSqKpLDBtsDjtUlmhP+5H6W+WH8msYW3LXojQn8sB5TDvJfs4YyoGnUb/8YdHfsFjCYPttmfCeC3Haa32LeofIJ9akhRbSEBasZt2OZ3Qi3P6SDOdnYZ45foVnVDuhdEcS9x429Yy0gagckQz1SuierPUxxhdnpJHO5GtY7RtblK+1O/TehEUh9J2oaPHPUcPDhgkH7/7FDmOSQ69yYR0ywXEqbE826Hd+AZUdqBoj7KMixw2ymejal7QOSABwbxO+wj15uBGF/sHOSn4bHqpd7MYMnZCyydclbLOYM9bwe7duA0lrg88sDBKgMPpUQvNbPjnGWwNwZKDsjUc9ut4IfeLH2D1xq5rMvpO9I4OijQ4OUg4IQZEJnd4Wwi94ICSDnNAb2DZAceGUTgr6HOAb2zj5xD4xJQc0jDnEYe5epspnQUkU+MGQz6laM5Jh6NAA7+zlnSl5ls+OOdfNFAI2wNZNWJNOhpqmjH0lY5BDVS8YlZ3JZyKYhBUGa55NX9kOzoypf5alwHpvLfDrLpQxc0ZQYXMhN5ln7iMoJRxdUZHeoQtGAh8Bl52aGWR2GNTQTzJPHwcFBxhzHIy4Fzvo7ank06edq+Gi+3/HJ/YrBunjgzyqWZzm5yVpAy0phzhc44s0wBJF+lizzWeFEDJzShN5kNaXLQqdkAVUSHNHIxCwZCO2DsgByNibExp0NA1MO+RixmIUFbDLWRoXkEHgfJJCZPykl2vHtZPriRiLffMD99YlbXJ/ZFxPjkXn8xjkKTuJxddo3BDpSUHwa65IdGuBcsQ/M+OcUwxyw9DT8K2hmOLsl2I371wjiSkeVxGi0oa9EXrUHKB707YAmvh4+oKxKqPnrqqHvNGe5+PupPlrViqNL4oZ4cHmNcR4/Ua2ntbDl2QyKus+WcYeny1Htn/ZFx1oHijjJY5qkfrtDtYwS/zzJ2/aXfJbSeYHxDeW9HvTqwh1HDWVruLymcfTR14IjyKt0uM3am3xUnme54eAx57Awv90fzw6szcx+ZlRZ66esds+Q4S7ypO9zr8P6Okz8xkmgId8mUZoYH4HJ4BOKNOvPE7IEesZclM8d2WJLu4RTynIGvcNwe0CAtt1oquawD7pFZP/qiI3hrQPZEUWVsXzSnjno6qopKYlnqi7yuMT4hueBVt7J3k4XKG7mjmnT0d9BZdYd60GW37NV3w9Lxy9WH1R1+GtEPWCrnHo9Sc/94gWHujFNfCb98v9q5Poth7vb2fHX98d3q3R/+x+rHH9j7jdNvT08whr3gxFv2Rvvh9z+xr9tZZH3y4g3LTz3IRnz3q3OMhR/P3lGe2Cfv4JS8cXkzM0uRLRwnLw8xyr18+5bZW54Si3wxPO7vvmI56/eUF+R/8wm6OW2Xgx1+/OEnDIPnlGcGFOi0y4S/f/1y9Vd/8RcYPS8wLV6u3n+8Wf3w46fVK9jSAOWyf01C6oiCUW4eNuIgOUtPR0G07OfDEfLLxyMNXeRDChJytc8uBoeQGsFsu2ynHjQuOYD0zzzi48Mu+4Xt7qGr1B0awLPtA2Ukm+prlCAO0zBZVrjLjFb22UQmMZ3TXriMVcOn7VPqX8IsW+6dqA507CEfrVetW72sc52JqtyzDyvhFmmNJH6A8LAN64wjDfVUDrvIzv39NNp70jSFfvWAQf+O+kQ+poHS+syPKq0LgIvLekqtluuQRd2IcRP3EXUDGJj5aGnhBsAhtMap3IHnnTQQeepxnJGRRjvdsBJ84vTOXprklx+mrL82uHg3Ln860iYEmT7jXQDd5DkxA+c76HIlVBje5dPKMUEjHKmlSBU6mJqOhEx8xCGBibKgyD3tefyLzF9BbyynXj6SpiHoELSnfYNWqbBtEwc/3IB4A28UWRBGdnUZQxzyUFBDlUL9Gswb9ZJtpTMoUwcTLfDQlPbaJ+EkzdYKPLn5H3SYVt0aHTNz0PpmyoxE5C/6whiwOgQNZKiHkAQPTFOCkpZ67W2+TbzS4ns/gqB1RpIPy6IXAqJIBcb6sDilwUA5RvtmnvNseIMjI8sq/jXONV3jGjMX+DP7GZ+qknKEJ8uZ+QbCuINDPMYSIgT4kku9zXg/ANY28qL+bSCbU4CP6GDjxV/THPjCQN1UN+R9lGakq0yERdaxaxTOKL3KVYyW4iNAaFMRxA9E8hTa9DRUPyGiZIMK85c7H0oTO8BGyBUWQahcbc97BwvQvm9knj5U9Ju8D6y5wh8oowsDfob1w4B1LPWgHwmod3swHE8+/rWjIz2lsWwqe/j0lpX8lZ7BeQlXWcMnPAeQePN9lKjqSpgjTvFVJ4sX1APXeJBmwuM/3JE24dGh5kN1SZ1ouXP2m3pVQ1zj2QbYj+rdcFrWxNlMFpv4eFoWreSjI+ajl+/CDFZDl3pYnh23PLtUCCOQMBnln0Juw1n/mWFGnMJVxVWQVmCFk2G/7vA2Uh+0ULsob3K0lR5PFU9FlNLMfkssGzoHUe5pg/8sVHSO/OIqczRPhCAUnjaOG+OcgjJl6MovacIK//GhHcZfvHSGFDKgzuIIDMQ14wEWfmaqLyIgrjLa/MUrAXaoDec/DSEPgceDGCVJpPUE0q+redMv/nY4jFZ5bBSOSinowEMCDxDrSX5yKN0BV7DElQwrhSEZpUNc440bcL/OWFEZMVMwfY4/+fcyND+8WpClJVA844qyCQSY5ELLKNJx6yMtXnC6IJR+Mfgv/AjI005HKujEGZEFzA0evJo/jVc3AggvgC2wVgrGm9fEWy4njzP0T31OPFIzqbXyScry8oSG0pNQw4wTfqW1sTMrFL/oHTLNshogI5NUnrpHSnkGC/AC1y0vwmykhgv57I5GqCkD5LuPcedl68dKyMtkgg0H1XGT0V8O+LfimtfgfL7yVEPVPlzKhbs8m/agMf5Bxc/gb8hjC1Hibb/rrniL92l+F3KmKZ2dITIxWO7tZW3g4gJu+wrOxa8O+a7M7ChUhgsiQkqTtMmLLFFTRZZTngPP4LXy0E85gtuKNCWNRh4cKfl42ZmyobCTZg+xi+uQpxuOm/8aviwHFgdfeVqHVx8d9OBHmjHiUAnaXvgFds3ga49TBtcY4w6OX1DlM8Chsb1iv6M7TkXMoMd4IPXPfeLcBPuGAfXVDYPHnFZoPebsOJa+uo8ZhjeNZJ7Y6KysfIGj06bBy3rHDqgDYvVFHb9mxoZaojSVuYavNH7yrWgYA+27lxv7BLm80qVJqkhOSwSPe7Rl4IT8bIuMrxHOky9j3KKdcfNiZyucsHm5pwlmQOqJq2z+rnHrlAEZqWEkIB5xHWAbNwYPaHRp347L9myzGJhnrzdo9QTI7pHFENHBJOmbT2QXvOvXDrCGlxhBwJu6VzzyK4P8a1zxXfyROWnroRyqh4Qju7RzBESl+GnnwXJGfjsojQw09JDn8BUf8xqZaIiUdmEdZNrZPkjdDrxGS8K97IQxAQs58h565NvhnbcDadsN8ouwY/YzcxmWeeqsybMz9qViescx8nz75uXq7XevM7tEA+5H9hvUkHDPfnbiUp88LdUBQw08HTi6H5KjRGec7MCD7cgds3Q0eslT8gljkgaiW2ZSWQ4Nk1ZnYDk7SMMKfUcVKjqmwQ8ABYpxB2/y0kE9ZHMbT341HqGP5LVu693YAoh5gzwv8L9kzy2SibHtkD3fTl4frt4wgM7y7JDWvM8+di6bxUCYU0zNM9K+wdBxjr7fYOCJ0Q39Uaa38OMMr8jVvGFQr3FbURjPWT+Z4Rn9IdzZrBoU0kdDN2DNJYzGc4DvclKlrAHqEt2PEQp3jNzsNeapqO5PBHpFRF5iSKD8OttNv+yXhmufwwIeWfp4jfzcN808vMAIb9kN/PExxiQPqiC/jIi/S8mTAejJtcY4DFAH1jPAnAC/x8w+TzE1ry6ZCWkn2I3/5wDfTq57kHkgADkPfcjFmXGZHUf5RIfvP11CP/qBCFIu6PFoBFFW7Tib33w7QMf8YDCN3J4EDYnh0UJklt2jRxfcyjrVL09nTFl3HWokMYKLXgFI3eYMviCxLKMLjEeilpZH9ESDioZo6+F05tW3FYc6nPABgD0Rd9dn5DhGsR1OZn3EGENdu/vAXnhg3ZE3ns7y8+AZZ4B5kM0BMrs6+7j63e/+++qPv/vn1fmHnzDU3axeswT6FftLHrD09ezdDxj37le/enOyOnl5yqmu5BH13Uv2VeTslNV7fs4xot2g+zK+w8wdJEu+QD98esq2H1bgIFsVvGavuLdvXuQQnn0ObvBE2BvK77vf/wuCpfwdcIDDKXvSaez6P9arC9Z8PpKv79+9Q98wBF7sYMDVcLa3+pHDdQ7h/S0660y8/QN08RoDIWVsH/1RQpntZl8lioSMKWgdfFqLWRYor1b8wFh7sKsXM/QIo57Q8MlKWows6AQVimOYSJL6/XEfQ+i+T+iUT/IF2yi3cMRH9tYfJ+TbS4zBjl08LfOGcnNDWbXujiGcDwzqfOr0VCXQjL556ef2DhrhrH+8smQ27xqfyVUEfQcPN/Bwgc472/Sawrd2efvJK+hDD6gzPOjBuuue/NPobFOgPtp22/5aJ6YNsdJC5xAHorIOoi3iuUdk21wkAY/UHeoyirpnnYpMrbdrgIFII3NlACotap9K7UU8P9hFt/FyeZZ1ytrBODBmU+gAh+MxL8P1SztpH4vKW1i8eUoRYYYnjvGs38AtD9QXUAZgn249AWD8xOH4w/peFSjCPts/lg/yLYHKqu1m0haMyyDrSdAkQceVaAXyLGz6vJAsIEFDNFKMDvOOxkKa/RSohB7LjmVFuvJMgbdoAQEOJAf7hpkkumb6uGlaiMMNjR7+Y//Nj0TGEVcv63QiEOmetG65zWPJg4TIKzwKT1jaTJ5emaEJ7gUOP3JLyQJdGH2k74D14ukjmgHjEm8u8fHvq7KxrlSe/rUXIcanlzSnT4N38fAOXyIRa9LHIRVNZsCbhgDLJQSXsiFlx/oyZN/Di1ihQ97FbFrqVAxI0hB8/hAvsjUHuIjvKc/yodylbfJrvponoQP/pksckoxeDq55aZzEH3xZ70Cn9YkakQ9G0JVGQGUCqX1c9YeXtjMGJ/0kUaMrWvZAHR6wKGGIBq5P0+6ethIhRnGKsTlillFs0/dWFtYDKQNlSnHl3bo0jYAFAnf6nFCY/AUGz9QRlkHVMHLVrR5Rv+zkph/NDPA1NxpIFCot+B+NS3BREYhJzAsOWTHXNrcQww95KL8ubwfdlIF1AoxN+omeS3qlzTxMPuI/3T4zXgrvJmCkAAjEreCMR4rUbX5MtM72vVpOWQXEPlNWMtAmty+i3jS91Ino2K62KfHgr466nNp34exTRK+Ir47iyV36/e1euZXB1uEPA2BEMI5XTktDQEGQTNQd1SZUxOawLnNxK5W4y6xEPKFBUMKN45+xfGt8nhGcVaUMkR6djXwhsAqE8Qc7Zvobjp9VY+O2iky8YBRrKVMhcIbcmckhQ0+h+lIlwmdehho1NMkHTuMHPnTiE3+eZgSw4SgCFHogTkxecw1/o+hvnOGukgpUuhVcUy1esRligVV1JaRZaYDuPATy37fxzMvyo4xMq6FC9v4MOjwSalKRuc8qnc/Gq5/IQwGFUNe8wltepx8clLgv0jbj9QlggDdpbXAPGQk4EQ4+lrgGzWTjOfHp/ySgUcbvIO+Jny/fiBJ5bhvhgj0y+gzNV9Le5rEUJD3FKdkijDCV98SpJy/L+/T/8lNj7TqV5pfDn/qSm4Ph+TTcUmf6pmyJ8wppcX3tR7jn+IzlpX9deeMl6f1Cnoz686BA9J/nhO6zerxJ/1suYbdlIey34svXktyU1eBv4pnx+5Sm3pEJTuuaikdk/g8PG2SQW9nbKKchHpFMM1/VqSjiNXAytgCW/LOzb0eHr1u72UfOmRNszM0G4CwmoxGh0aWz9kD4PZ3y8tnBsLMHbtjf6J4B2p37DtFg3dsmMOBw6ZpLkfYYWLiKzaogS29opzWgpdGDBgcFGqgc7HQmmZ1TDI34azxsA07TzruDBz+aaPTIwBFi7jEgXZL+DqMVZaChaVe+hiyUl3wynmFQ3Y31HVQdMmPCQxO6ZxwdXIx2DqKFN/1P7HOl0ScGLBto8GrccVmlnVIHGgd2RkIXdDIqsVo0D8ILA8PQYwaAlHYe44dL3BzctMbtgAiBWK6BMSfspGv88zK/1I05cAJ9/fJEDuGZwSf5cMvAdw4KQZ/OiX43Eg06cbjUd7uzavudjiDpwXL4v2DATPTw7oBL8m1zbVnvpJsOhvtfidOZHQ7wpNO80XD0gLHnlgGubYQDTWczebqoHb9LZlQ+sIzN/NOQeYVRy9k5Lik20TVwGpLcW2dJlyBlqkxicCWecvBUXXsGWWIQ+tB/RGkZcXmQ8DGGQ/MexuVZNmIYkScYMp9zCirs0EeCVo1CPs07eIB2JmRhnIN3B0xIYRfjhcbgzNRjjyxne3pS4qEHSMTwZlwptFNmh5qBtAZZN3TyhFxk5yxBs7idMmVN3vCuMVR938PQ7KyyzkZzPzB5ppRq1OUve9Wpr9C5Sx45U27Pjek1zsGry0g01N8zE83BX2bGwbBLCe20WrBcOplBE7SYz3saAUZ+5gmeztK0DLS/lQ4pMwLdM0/5OkPukr3E1Il9DRQYKuwaauSzJD0g+ywT5A2pRiZ5RqdrKLbPdnXlwSXmATqBccY7g3KMKPfMXBKH9YuwOxZkKjnDo5VWeLjSF1MzVADgO4vH/hGFy6S5qqctT7NcWScQI9fsOginZx7EtbRavtV1r9QSpBO0eFnOew06eN1z5K5e8lSnDogvfo2+HmLgoOXQk6aPncHGxwEOmjnCkEMRWvany8EPpOnBGy4VTueehPwQcnVxtjr74ferH//we5YXs+8c4ccYFI6ZYXeifiKDaxI8Fid+L1+fcKAOdTozE6+R6QUfUK4xqrkxwMHeScreLhbFe/TiisMZ0mbQPzg8PVx991e/Ys/G71avMKx7WMo+uFGAGNRdcvn9r/5y9d2LV6vbv8NQ58xPDHJnHDrzT//tX1b/+F//2+r//c+/WV3SANjTPDx+Hb39wKmux0fsQYfevXgRrUf/gDEL0TfbMA2EGpFQo17J6sq1/Sswmt9g3kcPDpHxHnsLIiG9YmwXX2d4owvIUkNNPnZQJvcPmWVnk0bZVp8Z/6ZMuK/cAYNLDawOzJLT0OasIGcWpd0El3X1rfUMctbYyGeqvBvHE777waLPtF3g13aeehVd1jjn8ukLYL3dv/AQmEMqgxtPOcf46my5HEhDGvbZrMc1XlrQoDhGmgz+4wd+4NRt62YNLZRsZINb+tPQAKOLd40/fqD10ArlGDGjs9J9YPtte2tSBFjv4AyMcBn8yowXQnaQrIJ3KZttHPQjk+VJei0niT3w1J0yiyx9+ogR0S8gvMxtNfJiWilrKoJ8pCqzGeMCOPGDKO+6DHKsGO5kRBqTuhz5Z0x+8fdW15SsvrYZ/StdUitY/ATnjyRVtdQN1unquDWT9a5yFlaf6CnE5CMB8MYxPzquNj3xFr9kJn0gplsfY1hnq/vyhURJ3/fiM02RNE7xBWejGlsUFeFwF0oAMArss0wGMF6+e03E4JDH+kpJCA4t0x14fgIXOfKSvCOeQhsoqxO+yCsSE6b/RSVsLuSYOAbqp37ojiewPoc7T8P4R9Dx9cd32/XEk1+pG5e8cTf5pmle9gIK2nIZgbRitMUZKQSPfE2QEZ+01An7T+Ly1xi6wqeVk17WIdz6TRzFJEmk65cDLmHsowifvMTPlNLfkAYiRwwJR54jPCj4sf1K2eIZW4wQ+FtGU26hFyi8lC15YURhkLc6HHfi4spT/yUVXNYH4zYud+qcuIUbMtSZeH0OXxmB/tJmyAZGt3ngDfs8rb+QBq9B1jDBuJThcznqb3nuRYrIK3kAX1MH7cfEnXwRCTwrV9+JO/eWs76b+ZC8A8a+t34p/elz22eSPvwI640GBJd+5KM8eZNfixtX2axsNXnitXVJVJg2khcJ+zBDwuBUND0LOeElx8aqGPNWhqdgwDGFMYCCO/CmK2XxsSNGuvFr71nl1pqZ2XR0eg3rrbvCmA2iaZT6ia9Ym5h+z3iWEQLzt1QIykEf+Z9u4hK1uBNpi+biUF6KNhSYQZHviCHuIUORbOMxRjAAopLO+PpV7gn1Z0CWh/7Wt+kGJHQO13iIf3OLs3HlTVmSYmh7GmumNn2fw3z2Pqib8D6bTjjibZvrCfUlP8PwXxjchtl2A2YF8OyqWk/5AyKe3I2rrL51GfoslW+B/8lhrQRJ6zPZT9qhVPaoMGVgAyZ1UMmjccd7CB/uUKWba4vd7dAgKMRToOFX/V0A4pg5mXplBNnJ+6XXxJkBaghT9yCxmfZL0fwJcE2nPA+5/AyWz/Pl8wjbMJv8kZ8Ja749Te/r78KR98nzIphonmCwuqSzFqMWAO0fT/6abhp0Ihlv6r8zgFKdEWHHAfuak/j22HiczeJz8273z6Wrdvyz/w4DmDsaHZfy3LB/nDNfbjHMPfLV2nraLHTwr/HMQVUGVjwdJNIShXcNXNcYZJwNIa3u9ZM9VTBKuDmqeS+fGiH27IRGBjTvuDXozOWpyk1cjnEfGSyBBpga7OTaDrC4ok9gyZ8sW835xcunOGLYAw9+zoyajbcHKewf0HgSJwZHDXJG9Uk8B4zuH5MZMU0k9JkXQvarWuPoJ15pyswr8xQY86IDfgdh+vFOIoC3MydeypNtuEaaZVmnZYzI/TLI4JDBnUtM/YoXHAkTT2VpJ0ajmbO/HPQqW41JzpCTDjebzuw502YoF0MPp+1qoHEWmnf2f1PW8N+9/bCksG9XZl2QL+7zpZHTJVn7zIYzE/1K7PLR1AmkccUJm+urTR45q+4evXCGQphGbzIrAKpsbVVRO7XKP/vJ0dZ3M3r0g/Q0wNk1GGKCNty8K2fzCAnX4IRwze/4jzxwFuQ1s9KUScSGTJWXsq5uwADxxSF9DuDVJ/PrkIMa5G+tsY76uIY5DVl2ZqERvQzNyFoeNcyR7Mg/DZYa7NRxdJqRr4biY06INe34aTjTAEAaGrHDiyJKWXW2hjNllKuzjZgNd8QSVQbxGh1ihABWndtlGXrLFh4YDTQWZSmryiYu9ZB7nUMi2PcNxjVQRPZD35BodC9ljZGfY4RdZkvxID2nGdEvUxwEZEkgacQopl/cxAHW1QAuU3VfOZeO391hmOJEYA1td+xZZhwH0C77dAaDA05nA+3Cf8foDK7tUwIH6dzkC3yIPf7ISnl5txCBTxp49fbH/N2+zE+ND15LCI64A0t6io6LrKr/eFcvonfIpyHqm27khRxjqAAgSyXxjUyII27zRtqPNKJxuukphyocc0pulnMqf3XGcpE+NFiRXffhS+zMnHvPnm4uXfV5R13Mau4sC3UWsR9EWgasYz0xF53F6O1eaKg8+8OxXx0yf8DYGUMTMOaDcjdfsVVigNPQy9JrlrB+/5dvVgecguzswMzERn3sY6PllEH1ihmx7E+3w2zKe5dxY5jbff9xtf/fMcCzLPkSA+AtBrg79U6eqFcuOLDlA6cnW2dY+R0z29T0YDvlzwGNRibrF/NaYecv1gcl3nKRmbWEaEDKkk94Uf7WE95Zzooi2H7d8XRm3B30xUCKXz4soLvZ01F9UVak5zJW09XI1i0OOiPXutCPNdTY6Bd5hdsTm/eg1XrkdqkfpU9pghM8qVt4NT3bVY6HhQ6M7swQZSIkPGPYs54Lfba7zk7HMGd89MGZcup6h87OYqzhLYN+ZIK2RO3VP9PSMKdBzr89+JbeLNVHRQ33L0ZP/MWrZuUXh6tvLFm98Y34IR55tuBD08DRJ7hJK7cp6cYgGLzK3Jt32xaxmhKO4G2JkMn84+iFOHO1bI8XHoWfgbyDqiohkflPvFln5knQU+zqYGGt60zDP2WtZNXBNUjNvtwmh9s4BCMGoOezXg6/KRPWnTwBFCZuw0G4PetJdF2xQj7LgO35vCj/4ia5PPU2GKr8wc909IwUMyb0VT5MP0HiMGIINq1gGziDSWyhMXDC5oJuaUcSYtiElb5NTJM3RZ7A+1dYJbh9BcKEChEgf4rPSHENr4xFAyN+QoY7GAMLTfK/0CjIBPJZdz/S4E66A0bZPLsrQTGYWmnfYCkfeTe9og5s0lRB/Ue25Q56k5cFDP1gDXa8zAEvUCWfJq9UIcFjeMpfYmx41Aj1QHlqmkgawGkHiNRDA6nxDM4kBJx4uUxPXU4/gxQs0/5ZpeZqYwpcy6k0zPpBkEL7nLec+TfCSEBcto/GTYiJ5kamygQA9cRr6rLkzbJnHbIQLOaCBt4fX+NlfiZ4o2fTfxOpuWle9+I9+S7EyEdlZWBgeDEPddNu9Ll0JAnCL3f711m1ZkctN7h55oCfvNO4+lGI2kCccpjngI+Bj35bjHqEy4v6M2dNJo8li1v6lLTfjZ5cAQqEPxJtME81g4o27sGoghU+ugrGgAIh8oYQGsbxmFFxikNvCXxyTab8hEV6NsIubUhjrCBwd2qo0wzbQPepf9NKetJrAsScSVgJN91SFgpnYIgw3KuZJF8RXmjSn3Dgi8d3riW+YXLPE3hPtyr8wIGShpxEIZK04s4VtENxpt/Wc0lCP9Hz0G/xxzHdUd6JOHiN5DU9+zaJUVapYCZxgRRW+sZfYDbxk2fiXjJvpj5wf/NR3E9B9PsKjnhv0m687fcvx6uvv4UNqbxOklshPKXiz/OGvs1EfgZhdMvK6ytXyha12Qbf1JENz822yk93kx6Osj5EO1++kNisyc2DL4DN9FuuNvE37xt6NqE/75p4v5joz0f/kyFS2cLzl6je0FT0loCvXfK/Db+Rx3YM80y4bb+N+3mcvpMm9NmZNv1ElYzkE29RGT24Hczhv3RICE5lzzMfSKx3aBwdjDiwtRXtV0s70S5zYUC0fsmA7BWDI05xXJ/i735y1TVnFTmb5+HRpVRs/H17xeAaoxyDu3v2U3Lg7AArRhpe3DtIA4PLam2kajCynmYgR/197awKBjzOHrPpsc6WDbsNxvNEVjd+dyNsZRH+4dcBjkIU3sGXxi9ln2WLPknbgaitPynQYCIXqmMHT7ozA4mlPNbQxrWOt8OicDWAuNxKeMeP7jFnm6KhwttLWLjCNeQCjiuMLGRSDCnuqZJOiOlKo3wlBvC4vJNs0NGhCT/gxMBCBgbCeJNubCPh03yQX/ciqmFQMbQtUR2qfxh2wis/4JAUB+POQFMuSlc2PLSjywLckJ/Bsu0a+dLOhUuEGYBzaqczsZzld+3MmiuMJBibiAgWaUG64QF64CozaEjTvHJj9GvwxUgTXX1kw/y2484ygxoGjNKgPIAPA+g5HUQH+/OU0Q6qK/vIEtgYJuWBWzlAUdwky4Ve4JG8Jrn60U1ioOulTNUd5aCx0Lx2k/sYJPFVF50JZ73gn7RllguCPEB+maWJuzqmYQx84DaP3LPK6TYpg/Bwi+A0iGmckybzbQcZqL/VZ/iXFvJ17ht5yMypiAtaDLKcxCjHu8Y0l366X1s2VcaQgGSIjzzJqz0NGuSXp8GaT+EdWh1eY3IIP0Qgz0jDw0ss19BfIx7y4P0GGm+ZDZelnaSpPL001qnzLm2xnKmzLunUaJ7yC7E3GtMgXqpkQkMjnBFbKfb3nj3e3Pj/loMdPInzGvquwMc/uElDQSE7+1X7zPLSAKph30m6qm+MkmDT3zJeP94hc/bpkr3E73YopJziOAYaBBqubKRpKkjLsx6DY3CX89Je4BkuAv4FCJL6F3LyixxIxGUrHUABWISJIw2m6YziY05kfXHyFsPcd9Q3L8kg93ADJ7qzt19ZkAP4adTk1FziWRddX7IT3U8/rd7/+GPcB9B8yow7l7C6ZFqDqDruKdiqaUoK9DggcJbwOUvMnYHnSdIotzUleYgf+c/iZ+D3MBi+WL149WL15vu3qxdvTzIzi5QpXyz7Sp2CgZ6+7i356mEdj+jfjjPP0EFIXX3io41LiY+YDfiK2XofPNBD/SItDbu2KZ/OSW3tbGfrKJbaWvfQZ/bgknvo0VDopbysQRVNrwpfY6L5nyXPsGIVmmERwak/iANE6iqXtroc2/rq8pyPLuovYYfqtfUaOojdKIbnQ8qzW8apQPc37LnHMvNPLPu9yn6itlvMbozhHFk5FqIoXmf1jmXMPLIuw1+6Sce6Q52JsRAaUj45AffRKb581HKwvKs1lL0QY4xkdvo+U2z3/DhCvpVxEJCZLnfXaLfLvUd5Tt2IHDITQ5LFZb0gfwjEgR3qYFGoPuJWB9cazZEFxYk0jcNNHOslDWvqoFKPbISEaP8oXsjIesDZcK3HbIu2jXJgAE7eDCdl6DE1D5LqpvC48xdyQw9kEAZyLnlR51Ng9CMw4STeJ0GW8+AwNbnDi8DqiNrCzXv7OX3HU6iBrGkZM8YlXuVROSg38yg8y7cvxhsKuIQVYcsYIH4ktLypA6ZvfahO+ryjfXCGt//iSl1p2tyU9PjxU9oGTJIlTD5MOnTwkvqFhGx22kdr3ghjmHf59wkM8kz+N/GkHb55F7eJFoN0cSvI4WfocgmcMHAmHs9BX2AG3Qu8ysJ/ZnFKk+9eMiYen14TF+8TZHhtYGZU9Mn6SY7MN3kNCiMmEung518S95n/vtu2e4WWxd+6tvQUCjf4pjtJJBz5UuclHwRPgupK8zsJbfFVX7Bow5CmxOEVGHHyGj+j+DYoA69UNh86X5fcMgIA1hWZVRbqiNYKvnIjgcpP+Jb5OUvOctzb8t0ynzzoS9KnACJVy1PjJghEqRsgsvwYH855D1xwSZc4vQ2DG+qGGOPyUvSQFKaVrPoPWOJkjJI3AQQxZHPN9/iGL31ah0wok/FKXvVnvCfVCDqySRhp4B3dsV1M2+hTBLQQtJNUQDh9Qi3PzIIefjM8MMAa7hJWO8yUdGiz7pRD810cxZfwwFu3cUlE0h9PYuBhgFmNbKiLJvO852plhDPUqiaKfkTU+JSGx3dBmlFFGZ/4zzBxFNJ4SPCp3BO/MCosTNjS2VCaju5hhTSMrkBgFECbWQUKzBSwLIVmHiRkyjPTSo+/Ck06VC2uwEOhXqFNak3bW/e8eW/u4jdgF3hhvHiGbp7QxEt8EzLoiofeRpnPLbgGBOqrP82v+btJxXasgyb90hyGCxGVEiRifnjj19+mOP1nohNiKo/hQqYSEzfCiowje/Xj6RUxPPX63/bWfCzH0hua85QHZFGA/230fC2hdFy+EtjBN2Vv0ZFngPjPcpusyfszmG++VhZTM74F2rzfQDx/34T8ctfEsckL6bEOmHQV1+Txl2P+eUiN+yiv/4suTDpm+r5P97cwCvNLYJ/DzffnuJtmaqhn6U+58LTBUC/Mcwfqdr5mvYOfH8Jy2VjznnIqOJ1u5WnHZofN1ffWLFvFILd39IblTC/p+J8CzEybOw8b8Cu+S+8uGcgxQ+7mHEPGOe0RJ/lllhwNDIOCfTrpDtJdkqfxyg6+jd0dM7mcJaPhR6NcmmPkrsFBGtK4Ugc7iHDfJDv6zhSycXfgZEMvX87ociBnPVRe4B2ZV35sb3RpEK2BM6+43Jvr2llkxMleEMNAYmchM5mc0USYp2N6Mqa028tw0Os+dNLhrBONd87u0QikwVBDl5uHQxI3RiSSc4ZE9AjZS5s1or1xKXF5rbgcTAUGz8yecDBImOVbvZE/99i74ZZuZ2VIi8Yk8Yi4XxzNy+IzvsYSZ715Qqbv7h/mgFzanMVywoycI/Z80xB3cdF8eGBfJQ09x+w7liVVzHhaM6jEJACN8EyC5+7zBR730bthio10qDf7zqwifw5YMrnvTK1j0ttlMElGabAqT9BNHpvXylSZ3Lq5vzqC/NwbEJEgV2bQhWcHYZWvrJp+jGvkr63nwj/82Jr5DngG2ZEtyNQkZ/FlXzxUstUHMiMf3GfNzaIza3DKiUSuOSTk+sq0kRX5L+3up7XL8kkHsqasfw4vwejc2ZqmxR5aGB8eoF0+3UOKjaKAxgTAyEyddAZjDajqKLRqMINf89q88gAM5SWfLkt1lph7rLnnojypvy77lQxl/uLlMXseYizngAP51OAiXnX1CgPLOYO+PQbyythDEFxWusP7JXmu3rjcULzRNfL1HtrVk5Yf9rc6d8N+DGbMhJ00SqdxvNw30D0Cs3cgndADZk4ZZjmQRrCBC0MQOHfhU2vaLctR7cAqV8u34TCMQiAnN9/Hzz3NnOWUPX1BZB7FME8ZU97OPrQuiPGOn1tmXKbTO/TKvlhKCMKwvsk7+uZTvcOTH8pe/HDqIKz+0q4sedfbUJzqornslfp1+Ft/kjtL9JEyqMx58jZpUQ+DRJ1SjklBZbVcoc3uBeTsoZQX6t7jw9csYf0VS0+/wxBzjMxI3zqB8uqHDmdgIp7okjSbknK9+OgprO8xMF1m+eabF8er718drV6yv9s+y6VTZ6OXWVKvepKvfkTZy8cUloRj2FM/jw5PVg/ks8spNfZ98jAT6DuMUe6Y/eSOVn/5b16v1szC0/hqvb1G1w6d5QY1HphyRf2Rgx1Ih8grbWkWiX2WYv/9//l3q3uM3SxUXp399p/JR/OfepO2Q9VyqfuHjzCNLsTwfMTJr5SNR7ZPuGbvO09ztmRpgcjA1goh8uTJlZkd6FM+2FinmBeEO+CqYa55aDT3IbTMr3leQEfsPZDjhwL3pXPmpKfLovXYKoHbgwn0eJ/28Yx6AhsiM37RAgyQh8ecXntqu9kl8jnwhfJjntdwTxtL26kKpAjxdDN/88PtH6zk/AAirB+APHl1zT57OWWY0nSK7F5opKTsqP9eqpf1nEax7N3kE2oNVoc1gpqe7YPGNljgaR+dMgRkDMXE90rZQ047xMusVo101j3RTZ6mhM5SU5NnLmklTwYdk0f9pV+qLDMIhrS85Rt/cFli+myfIx89RhsuHmUjRTGehbDySiaHFwM1uueWbhlMmGWhvMB2hWP8wJumL16RGA/aDctPBZQQQdQtb/XD374TR16hM6HgnKn59PKZ8gy+4AH3GFHi30uc4TGw0qpsjKcKIzNoojSFwtYs5CNvZqhUG9/WTl2WMjGYhh8dcvI8cNEt9T1wLSPSHQqNR5h12K79EZ5iFlY51qAFXhmwfiZMI7Z0zfyY/ALRSyLG1f4IOBWVyJerMvLVMlvKwUmBMw/mlfoy7cLwGw/p277U3RnPEE1W0iXXybEwYIxNvK6Ym+885d20hR3u6MMSR/5Hn2XoSMPLl1w0vnlH+lsyLs76BWbgjDHLePxlaTSozBnTt2xFl62ElBEyj7ENt21mjP24LVbyqH3IyJpEKF2WKgnhB3jj4y6lQR9RKPfWj+gd7UlvfOHPmx/+lUffxTbzS1wpy+SPqx3UW6AETZq65YnqiTDv4qg7KKNvCSRsUmeOQQ06hk9u8W2uhbZ4JbHF5ZvpSue8NhD1QRThvfmjaDfQshpZzcjKj3D9hM8y1emm/bauiowVfm7erWNt23MPN2E7Nnj0yewP7tIe8cINr+LTjb82Ko13OUdA3KSpDFJ6h06VPmUDZ9xUz8nvSfJ4ypQAMgAi3VS2eVdLIpX8EEYCw2ksLwur5OmdRlVCUETqFevJ5YpyTHEnsgWkzMTaSIQY4TKws6HuXiMya5cwGiuNQTyeKrwkc5mZ/nohJ0mdP8kQwyMIvRMJvAosCjUFJ02JGKiBJGiVYd7LaN2BlQBvmR1MB4WAYFKxY80AAEAASURBVMOdO2/81Hu+jacRttPl1ctE8U6SuFPJDR6bqcCEWSEKJxV61UffyVsrFWkUrbgsQEkgcaSVfAspQwoDSfwGfQuV4hB9fqfvk4QT+ot+Zr5+BjzxzgDxh0M8BnE8mzf4TK8BPmVk3v//fU3di2SfsyU34asNQ7I0P+VtNojiCB7KnCgCEsaUi0ieI/Z9m/ftd+M8gwevg40Zp/IM4qQyeWj4dtzhnpVDoP2pTk061a/48qzT9y380ceA/IKfL6T/JNZ2eAOi3zA1nxN80vXZu/LGcxv+uXvG2X5OOQk74edzhgm/cQv3LJ8gP9IZjbr1Xjvd+o6bKMbjg3WliA5lbw07QnqybOaRTvXerqetvmKT6jcM3t9iQHpJ43LIALiDbjvwLmG7YXaRhyVkhtz9BThv6LA7c0Ajj5135GHjgmHCmT7OQvKLt/tC+aXJhkrNdKaLs+kOGdBoOHL5o427MuhgVdoYALl3HTxsBiXqHnARBXURYA74M0MN/znTTXpkODQziNTwIW4v8S8SAsZZPxqJXOIZowv1tHJ3jyJiEcPEqhN2cA2bs5sMx8dQDFzIkvJiDGdRdf81OjP0mp1hFKMZxhU7OjajboSvYSfL+ihT4k4fYbjFe7B/PPwHJaQNQmgoTg0vB+D0Mr4y15iX02Bpvjwt1RMM3Uj/4uJT/M85NdMv+Xt00g7ZaP2KQbhF+hrDjkYjLw12GkjFmeWrPA/dSF76wZcODGntmPfHGLReQB/v1g22l+4pBvmJb8ffZa8K5s6RIpezuXYwdpolGp80zsWPuMwBadz0NcxrcfVWJl2mWRmDAgDkwcA5m7pDvsuQ2dCLKA4MMXaig572qvHK+FlqS37YrbXP4QwPjYwan90fzpNSzaAsQQRKHdPQ7G2/xRn6nvh75wbt3A70NQaLq0Ys81wdGbom/6PsKpYYiYGXbwe16o6GDo2xDtgd0OJJcSY/YdAN483v8k5esu/UfWbsKF/T8sRG5aGOQiyDZ5ekyo9DAY2Bny6YyYQs1hoaKC/K/QbrT080pRNJNI2ESsjltjG2MlXoyP3qqB8suxo2NVjEOBIDiUub0ZlhaJD2SDjli1lwGPAv0DuzXPwxCyAHDW7ux6f+TYOy8nKm0lr5okfKKXtJOs1Hcx99vNQnyGQXeWSAYH9Q2eJnfoUppUTcyM8n7/7pl6XSPNUJb8PGv4DDL840e4QmrriE83LQ5Ibr/nkVRt5IBa+AJchc5Q++g0xgmZLMmb5l2P37Dlh+vIeBZ5fDUPZZKkqZ92CJnWMNQ4erFxh/yNHMMrv2xFbQXHOawccPZ6uP7z+wPxwHaJCnGuXevHSPOvR5jdEn/WV1R4MmdFtNMFi4Z7bzI7fL1I+ZnXmNoe386tNqzT5rj3eUCSxqmITJD4xUe7cc8HCHUZ+TcA9ZZ6n+kEeHzOKLRQtYT869vsbkdufBH+gA9Ll/4j5G+7/9u79f/faffxcD8in0/Yd//+9Wn64/rf6V/fA8aGwPI+8n2oYYECmfZ+5rufMxsnvDPniHB5ZPDT8qggOakRHzsTxxJE+RL86oBHnkXp7X1D1X1C/X8KYO2ybYHsAM9RI6z0y4G2R0Ae07fJx5RDexIZJ31mfd/+2awdbZ1d7qA/vlXWKUc5/VGOPIn2tmhF1hsLtmFuAVswOtAy0zMeRj5CpdrZstR5a7O7cEALczcD2x2IOREGwGYJax1K/k3xF5cnzkXpboPPRE0/Cn4k0dq6ydnXUH70iKPKiRP2qHfpGbMbJlsG/2KyYgFVWMaSqt6BQY9DxSDz1Qp4k3hdb4/LnX3o5GeBMzMkJOGbJca8xzEBoaLMfmF3K0TPOMgW6Uddu+fpCSGOQNQbM8tkwWPb8AhFhcur3ms2++m4u54EM6IRrfcA9hwgNDmrYZye8A+4M/fkmTIMuqPKHaceddP8PQ+bTr1jUIC3EVhnxW19q0NYb1gJe/inT0dojDC5XBLn2uNcZmB/+UzNBlveiKqnvoNB9tm13oi5piVC6Oqc8kWdzBZ9qjjyIh0QvT4ZZOgJOvtmXxQ9YGBUOf6RPBo9KJj8xFHv4oO95FGQh4THxAEmEG5iWAxS8O5ZGIvDR+jJC+zGhLePEGi/hxNF98mTh4jniiCG7D3D6BS/7UpedXD0LU37sIypM5YhyDTN+3wmk4ybZZIgswMYFruDqTAEQMDhTGvynXytOcHWkC248wlJ94+dPwxBPVvAgSxrjeQnrlzbwI/ep2Q0Jz6FYpgK+SNP6IbNlxmbpl2X0x/UCs2z6hWS1Yyh9wwQyeyp6YBFqaEm65hRd7TTHyE9PmTFEYrkEuZZsnoIGdeJqeKSW1JU2Lp/HldFOq6qnYvaW/6Yu/GIhSf2OP/JnSEh4WDAmwPBg2/fUOQMgxRADuKQxFiRznhwOfs6+LJzIBF7eGNteIpHTi7wEP+ghrihRwZAe8ZVJ9wp8WQOSkNZ6mS5h3jLzGtw4Wljs8DNkqg3SFpD+XvIuASGVXFpW8fvNuGHGHX0EN1SvRR4h0GtfoqpoVYTIQt3/65V/iqOxt6KmiQqhC6GwLvyB3kNfK3Qq+hckOW62wdt7EoR5aAZKu2IveF5PBR/r4VUtU3jBhCPcTHvUDX/76FEbw8k2wlwiNO+7AmxmR35Rh4wkyZVNCjMtl9CKaL3p88UpyhCSKEBCjX/jAs+4JIBR3hDCevPu3+Emn9Cp//4Ctooy4wub2EYi8L7CJI5+lwRwVfhFrQv4cP9LxtcuwbcnUvV1xVy7Df8LW82tIh//n6VZnvhbtc/gvQTbXGpJKZMr4S8AzTHoHeuVbWeuH59CDlt3yWeDpFvGkzed0b4cL8/Qyn6dxoiGFVwZTDvOZ8Il2QaPHl9MorQsgKQErL8YAf3Rx8LWB+iWuz4gg0sYvuAeabcpM7wkvA+YJnZaBP4mmp3Rvp7Xt3kCV/+Vd0SDH6HSqFT2kRenKW915D33NHzvoj3SSHcA/2EFkGY0HOngS4OPuC+rAl+B4QYfviIEwJ8UxvssSPwZgLl1yRo97sTlrLenb+aYlds8q2v2k7SDLtsf6M0uvMMw5wLHDQxU7Gm7Sp1LWIOJMLwfh8u2ASf2XJd1XLHWF/AwshbHDPxt+wMJ/ls4Q5tX2hI6HgVNGYoSWfI1UFhAx95ATnwMoZ0RlPyIMLsUrndABHzcYdqRBXbCTo3Q1xjCGyRV/4mtoLM8aVEY5SVWorB0kdsDqgBdWQ4OHNWiQssPtJW3Z74ensjlhP6cs1UVWPmt8AzcIEDOX1NBFgJjcDETdiN+ZWjk9FjzOvvKKkYd805i1g9HNE/zMNLsUGldcdmlH03T3GbC7fDgznxx0AXP0codN6XU648TliLS7DFoenFHowJ8/l8NGf2lPu5wXcEiUbm+XScqvstO//UTzxBmIdD2Qc/flAW/CKw8AoMBBi8nLgzT7NG+RL7JwIKJBUiOfS3M1kimeW07xvGDGjek5G8c8d1AaPSJfNDQeuFya/Ds6dsDtAB5jAWlEJ3ne3tqHoL+CKNV8dbPpC6N0IR390C1tPo0rQ9Kh23bUdC0H5oX5pXEuGImjfu8fH2Z/MP3UsaTpoJiBm7NjyNbgzyAzVh+NyWQKcnCvRmeBqmdO9XPPL2cIXqu/DJZJPulpQJMyl3Nn8IbMNZZplD7OyZItL/vQ6uwZO6f3zJa8eWDpOrYZlzF6KjOne0THNJjNmQmdGapsW54tQPsaHsBjGYR79ILyTHiWuyPP9NMgThzmcvt9oEefcsoc/TjrEeWmr51iZxVaJi1v5EZkK2V6+cxAAZ6SD0t+mEcNn/V63/HTkfwyfGISd15mxIAhHSiDbp6G57aui1u/+uYXnOli+8Jl3HwocZAeBdSIcUxmsK/fLbOR7jCyHnI6LWXhAMNZ9g1kNpuzD6l5V7uX9r7RPcrf9TknX2Og01Z6yqytN6/Wq9enlFFO+3WGskuqI3NkfMBeiPfUbcpRI9r6Ep3ZBa9UY6Rz3zrbMZe388PgS51hRhyGOY33R7kpEzvAkqcxxmLkusZtXXDFTFiXul9Aj6cK32Gocqn0h48Xq//7n/4rOomRCRpfMDv3+zev+FDACa4fzzAqcoIuRq7oJ/pq2T07Y1Yt8rynrXmJofEYY9khxsosZwUmNFvRQ2dmbyl4L1nxDxYsqBo4PJDhWjo1ol/vUjdi5EXviQge9NuDTzA2XftxAjhW467uj8wO09TghZsa8iMHm/z4cQcDpnvl0SaR/B6BNxgjd3c53zd1D3U5ONSt1KHsS2rbQjFCt80TjZjUzfDlkif3rjviI0CWg/NRyLo0S9Z32BKC2cca0c3LQwyje7uc+Jz8hEn4U3Ucsri3JpTjBU+ke2DhUstwZ/YKIaq87b48G+ZluMvZ+qLcuNHVhvqmh4LFR3lF1ooYP+LOus22jIQCHljk3qWt1Fm7GHipd9o+I2vqMete69A1MxWd3a/bNk8M1sOzjS6TYiStQac5ZtrbMIbr10znLZkvtumPTosD3qkVyIfW4+XMeMJ6jTg6lQO8q0uylvKrvkU+4DDz8TWq+V7Z6VN0Tav1gYGGB79tInGomklN/Sxu6XLGnFJwRhuSyewkZyjtcftO8Qkd5UWc1u/GtDTwl7EuGEIj9CtboRxDqyj4BwN8mMv9xT8u3wyfv8LzyhX5B2dRGCMX4Yo98o+ejNiJxw9xJjaTNg9H7U/QwBIYsAkgdOLGmSQqpYYp7BncQN7sT8K3epr8mggkLJcwhjemvroSil/pE3C6DEWWTvUdqRl16rpeM36f0qxrwlRnTK8YTbsyMh/1tz2X1ugUepTY/nCLKjOwhmdmvwkPtDqTOOSqV/qz6qQX+atL1Tf/I1+ZTLkg2HJlR4v7kX5RjHIRQmkyD7WbSKLyTBC/1hH5Q2k39Yklk9SUeZIYcMJytwz7NHkguMUrnj6NFHYNwt10dWdPYWETQJhXgRLfWEZR54Nk+A40CVuiQqL+ysXimqfvkQ9Pym08FboOH3glE+wvpM9AfgrH3XyRZ/IC4FHqATcvLaHK3V6BbYuIgF3eW3/+T9rebEmyHEnPNF/M91gyK6u6i2wRjggpI7yZC16Q7/8OFOEVRWZ6hNXVXblEhO+78/v+HzAzXyIyq7t43I8dHCwKhUKhAPQoAFcLdaDqII6xM32naWI9R1j1LB1LFQa4Q3vbjs9Xp7JWxCg2evm+cqf0rZQRzINSjghlXJDGQwLpb98vT1kB0mVFzBSOQiUiARYMjTgiiIQWWLeNRn+/CEZkgTRP4vrF1fy0xnDwltO6yAsa44adBOkL//0Bmbgla90ytW8SNrcN3zD8JFw0oKtwvL0IbhmEYtr5HDCGX2EKyyg+vWUy0+jmqTMXjuG19lt7zVhvPklnUi/xml/LNoAD0oxe3tJPOpsS3MNgM47vCeAhLYRQeht7BQ9/KZiL6AqQ1RUiGbbhtwp8yzHjzdLMOPrPsOn31nMdb7Oxt2Nv+um/Qm1F9Lfg6fccl5b7a3FHHr8K0/RruplKfNp2NmHbzgwcN4/k0Gwahruvig55y0uf53jPWAnOz2acQliHvXAFFHFAxvIXMq56rZ7J9kXSr5HCsqZsm3gKcHXpNqf5XAX8DRyzzT8HNXlj0/d1nRA6Ct4yDGo8w30NYcaZT0Ne5vPy3XJv5jtBTx5JGO1s1dYgkf1JwoXPBNXOu2bmdisqQLAwYt+aBZZyjyyl2t46YoB/zETmkE3WmSihCGD+HiujLENlT6isTUI+WOu1UGOgPQfXpLZqnKRHxqaeHOQoI5SD4iMOKvFwK5cZ8He/O6XNGDAr6oFjGaP8wDrB5W1PDCqSXgUO5UmHRURx2aSXkwCgJ715CicD5YwKmr9pxUg54DIx9z7y0hJQ6zDhLVHUKKO7hJWT6VxmFBzkc24AqIDxyumwydc3O9FKdYfbxkiXg0LslklxlzXiKewgQVyVSE7MyFc07Wmlk/k5mBVgPjyZjL9YL6GEUVGn/06WI0p334Wr4gu6c6tcwos+UUqV7n45dZnYHkcNJg/KY11ssbRV5ZAHGuwfWnZN8plEMjlXcbONxcwTVoQuW2NnsBx4kWW+jMIumfhmmTF5li5OTlsGEXBAquWXeHmSZ5ROlN8lxPtOXmEKW2HCmbGIu+8tu3TopEpLxCxVhU+yf5Nx6Nuj7EMBdQ+/eMmfsaAjzyz5hF7W6R6TfPPcoaydVFFuxgsqoeZ+ZgHAj5CiAARfn11aaZnAjPp2b6ZdygXJwmM8kij7MI6+U14t38AHtEGXgG4xdvEU+VjO0Z5U8JlWerlMVGvFWBGqFRc+PK/1nxtfPXKKJjHBlVM1oYGKSCejXQ7s6cK0Q6DtP7I8DpqG/+Cfk5Pj0OgW5UAsV8nQSbPKV+XGLspV99XL0lraW9om/Jr98dDGubTujr2+UkbKjo0kxNG6j9yAnzZJPTs+4pXbRiAfAxMFhDSw0fCb8ZkTR8d58ru84VhPOXHn+IMrm+k74bAAGYPZWHpbb/z3ykRihIkLvrGulelX19otvLQzwuo7w8qj+k6fSpcZT2AzpIDTrkNhygFce9yUqcENEf/cpAXNlYKEQbBt24nSNvt6un/ZLUo3zsFg9wA+FCw5CRQl6T4Wi9vQT1rzQyBAVIyh4FE55xLEI5Y6vkOR/vEdn1f2ifeI9Rp1Jy5KOklvHdgOPPn46uIcfOFLFEc08cB2Cc4TJ1qrpKJCUNrAZbYJlCtLlEK7W1cofdgngLZyi/bqkbgP4Qn4OMuz4REUc6dn51jyobRn+ekthzp8+vls8b/+17/Af+8Wf//3f794/93HxffsV3d+doAy7wzLP62t7YNsryqPtWy9RTmn5Zlt5GDxxDLaE5bQUpzQOattJCa4ZDIDD6SPkQ0oceotMgeYNJIclkMbtr0pz5Xf6YfIU8WvMkPZhJ0xXZxyk7qBDrGKBqJLYU8vuU8Xi0uUp36Y8lJRtoNCz/pNnyATiBceoR15avG2pO9QJtu/3KDgsw+wTrRWXFLX1q8fA5ziqUj3w5aW6FHc7XGADvJ3a8GptZQzejDqJXsHwge1dFM6ts9IeOTFVLyNNjRoJ67SyDarHMNZL7G2/YKXTRcC5bYZuZWB2O2CR6322pcAhHd4mKdFj0IAejpOcG9AgbU1CRR5ya1c1uJyK9ZylRVO5qu8I75xkC/ilwmpEIoQfiOM8gur75aFrHLzw6VyYl7tT1tG6Wvbl49AgXL7Zzv0GmXCZRrfvUIG5Kttu/7iTt9hIorlo+MbaMGbxW9a3kkgN+jvn3kHnniMaFGk2E6pW0dWps0vP1AqfrBLrCJNpWKxeVYx5wjj3nkvis7mAgiFIzTIeFB5AWwY2oDGEYAu4jz78518U4/mjiVoVleEnsY33foSE8vT8utvnBGJfIWtnwk9tCD8AA3aCxhmSZtnovYHP70HnJFeL+vNa8JN/lRE6pvnzLvj4AHb+Ibx1Gde8YnnOl3DOi4LLMJNYx0GH2mPh3iYXtJmbJlw/Vo3JsgHA/hG3OS13fRvHXPsgI/LhNNUApoIZkLclIVn8ideLyEL3x7APORa8ICWseSkEiRX8DGBOMrnOPW3kmxDj7SbJ5TjjrkD0XxmeSiUS6PlYi9Tp39SIOiXp5HFgz/rlzzIiOCGR8FuvvMdt/BDMOEHMDmbRm8fA7Rzk8adTyMYy2vlGOUSO+IBUBiGxsf3xOcnmfliSN9Di7gJtOzQNzyVCq1f0hlxtCHjqUi1XpS16pUETu6F4bu0oH63bWOjnbXl826/il/Gmn7IzPzIJx2v8psazQFXyPwYnZFv2hNwpYd6qyn/XinmbGIiMoqISx+KbIl1GGIL5Zm3+BlHpH0xbX99i1AkQ5laGCJiZxvuDKXkUtPb6SlQvEGcAW0KQQdqgaokgyAWjglK8AROcCXfEBOwCsgwkg3GWEGJvC257hQEDkkF4CcOuSceQjRiy9TyB4iJuQOkzgluwiCNCkQD+zXH6Mb3wo/f9VtB2CgdmM54iZVIYiFOL67gP8oyg5I/L5aRK1F8mtsKNzzy2ryE7p+CPPQiL6NORhHOxCl1RdxCT4gpyUc8SDcz1JOrj/FSr+e/ZuS1og3uCTxh8yWxfuNPYa5wESQCJoJ7A9xEdQ30W3iuY61d34i/ivTrccTTuhe11IO/gx6GTTwtQyomMVOjg25NvybhZp6b7hVSf70D5KRfaTphzqf5T5ByrSXZIPQqaEbaDNNvlnHQYdIj0cwzMSaUv9mzdN3E5TXoWQ+vQ577pP4G3s9D3n7b5E1jbL4/yxPyrKgWt/hOn/kcfpF38DlCflUHdJZaynWZnJtLe8jDESOGEwYIe0jQfayZUNRxOqJDPD+CRMHgpCtf+FHOMJjuUjgHmHwRj3G1HYtL8BgoJj9kXZigsrPVPwakDqzBQywzYCGfRyZFd6TLOJ4A+qoWK0VSieeSSq3HGLynE29HVV4grjDsGMk/lj3i4EAEWIJQodLJWGXSA8oUl5M4MdMaSEXEPvuvOXnzZE4HvtkYF1rVYooBMyNj+yqtnTKZMVtKoRIpcXA7VNKy0IGGmYMS6eiZjEP6KKacHBIn1mwgt89+Xe/esbE6ShMn4NbVJfsTeVKtVhm3PL8w0V21/RSafOjEVURZNgdZOxBNusb6UEsbLFD2UNA4GLBb3sPPMC+Xdl2yZ9kSBZUnjLosU+swpsPwA0pGJohbWGk8YrFxen4RRaVKvX1odYNy6wY6a0F4w3JKlXIqkZj6Li7O6Z+BT5ahi5OJXZY7aokWpSA8oTWIeDA8pFsKFxCuQsxJltZ57KeG4ij7P/G+R1z5IQc94ND6ZZZbZLXAsNzuq+Rm7qE/NNxjjyZPmJQ+KqzkyyVKp8MjlLCceJq91Zk8um/enR/76GvlLye7nnDqkMN6rTIRGLyrBBOeolc+cK9AyyWvp72k4k2nIkCe0ZfJLJMbJ+Fao7mv3gEmhxa9PMn4RlrALFFO4S8dpG+UdvAPyBHOrVWRi3xZOqciY295vLhkCeD51Tlxb9iDixMv5Rt4w32qWIi+eIcC5PDwCIunA8r9AZ7SWgprN9sz4bFiJT7YhK9dwusSR/nP5YkezuBpqP1YBy+BTk/cpTxMBnMaLNaAWaLtRJmJvjyXlkcfocLB5ZIeAmK9rWQbZezHQgpMfFKGruajNRGkpf3YhhnlQRtAIweQISAg7ZSL7nPWfsj+EmZLn2SrlIZMKagr68f4qw+T5uu7sYzIZWpfFFnegvLKI3Ea0XTzosakXlI2yUg0Ihg+L9BoWSQLt7hkuTF1C+WYKGntuJ/llFpn3cGDd/vu1Ql9UfxsYz21VFlDnXji6r3LIGmvKuWUd24FsLPDwQzHfFZxSTnKM4IT1skhdACubXWXNquSJXtu0mb2WCJ5y5JvZ/0H8IyqKUe4YJVhY5YkPrGH6ANLSx+wqMaUzD3YtrCcvHu64Js5J+jC5/YzT+B4x56jlxdni7Pz68XFGXLm7I6ltljE0RaVE9bfHm32d+/fLT7/vL+4RO66nPmM7RJu/FoPn3dyQL1TznOWtdY6m7b0ET62DCiT13Utno77bWvKH9oJfONte9UyxDrlFxpIS8cQrXFCkfMqOPnAgNv+zvBYrbIc1P31XDJtXdJsoJNTrV1kgFZ41qHTVgiLHJJPMyQjrv2aHzRUtlPUhMeiNe1MhRXVTXZLlN+79D1ak5rLI7hYhii1HrCOA/QecfZRzO3uuGVPp8xZ/o0ssR++ixKV1LYRYGqFqqJMvOzDnOyCgEWtfDFj3/k3LB+88BmNgkaNP8Iq7ca2g7tKUP3angSWcYllFobCjaeQ7SeVtV72yTkllgCchKvcAjP5n/c7Do0S79JOXM1LWtrGQaS1hp9Wdn2fS2LDl8p+xyCW03KLCwVricVNOJYV/IBlof0znn+1whNveUj8/LGO9TE2N+9arclDWWGQuEkBz1BGIZkHEaqcbP3XXdjmvBrHAScTdvjsEXpmXmVG4jfwMr4IBAd5q6GhhvlJ3ZmXMu5eWCpUnLMhO5JQZhAnbg1WtMyR6OmpWphmgo9x7HtWf4aTmweKRAlhmzS23gHusxdZj6sOIPGumzttZ1LT9LZBlVFVSJnWPBM9LtONy8zEmWsN0/pYh+svZo5CY1Ud+TEiQDTbudQOKMOa0QDAm5UeP+NMwPrDpalz0uAfXjGefiO1KR0nxtsg/sLXyU8aGF66mUoDIT6Dp0zS2maYtkGdh2ICDqIC84Zu+hFRKMb11Xzh6sorylcUOnZocqCNiOJtfC+9wl/Q3vZd3jcAGNzV3QhfSRmuJsycRju0LNyT78RGzOYz/OvgAPi1elu7B5mKvKUlTq4Whncc824IcMkOP28L4eOtK22ZwLZBo/KXekqJk8QyWZLiyi9Bju2aCQ8roNkkfpV11jveJWpoZMJyAM+hH1ERl/1yeWqJnrZGGdVHUWsAb7jKODsklXGx/CduVhskc8Iy5iTMsajthrz8S7lENI3FfvnVZUHLLFUKGEG/+qcUVuQzAhJmwYiTP5wpbCJZOQ3DkatCWj8pZV4g7/rxWMzxtOPVbzztxEooK1vBVEXdJKhsky+nxBJiyIrgd3DdghaHxm/VpQASgdtUSQlsPAKhOEv0DdyN72UUrwD0OeLMpAnUT3zJO8mE7TUjbQJpyF/7O7MX/igKIJIZucz8fH9xp5yUG2/rq5eumUYf/X1vDBnH6qxgm7iT72h8ZSzTyZebcOr3b/+deP4apI14lnMw6iZ+awj/J/D828EMlfmpMKWTy0CIlkARndjIuV75ksN76kLp+LUrFf6N8BfpjFkN/vOAyJjwR/0j8MfA4nnMt9/KS4GeCC/rZhX+rbK8DfpXfR0wrHm+0cvTr91fA9byrun4VvqXZTKOA+lM8DcAv5V27afcUl61zm2PGYQMYR4wsnv4QTljZ8WTZalOItgohpRu4MxyKfY02mFPI8ygiE53gnbsBsWcy46coGtt4KTaydwOShwtk7eZEOQ0RLOArdPJwYNZkpfJD+EODIecsKml3DzDk3RSTkBVcLmRvMt7VFyJYzZ5d9gBXDtlJ3IqFZwcVOmG1GeCr2V0BuNOHICVfpYsVWa4TxeCP+FR0OEGA+KVzlkmysQmHSWJHSgpm4RrU7I+VCa595MTLAfkKh6yXxlwxMmTJl2ilHQowJyEdRzJ5FY8+HGJ6pUnfaJsEkkVUj1NU+swlBXEccKhAsflX1c3TEKJ6wb+lsF2LeZOFC2jS9vc00iFk2ljyUSmUlqcp+JNi8UeclBrpqTDQswN/s1Dq7YDlsfu4CdclzXe0q/eIytqmcjADxlp3asw3WJyeHi0zEmP4nOFhYgnq7pn3VLFEXvMeWquB0i4ybl15xJXlWzW0T6KKJVe9iMqJK9RCqYPtlzcDuTMx4JEsQtf7B/Apwympb3kE5ZK02uXU2oRR7Z7TOr3US562IiJ5bElFoAqAI5YMudBH1ecOKliCe3Y4sP7I+qVOER3DGm9aA3oEjPTqjyw85MPtBCVxll65cTwgJKTrfEskxP/W5QcsWqDFskbwFrD5QRbymMdaH2ZcsEfLpOV31XAOoHd1mIEXgdi8nQfOHnhmj0cs8cYyxmN635XFxzc0L0TSQMOT6coQe6/gDt48Q71wH9v8fEjbZq66F1+U+mpZd/DLVZSlG1njqHgg2uUEjc3nKiMEkQZ4v564QHiqKy9x1JO5Y5+2QOSuomlG2pc8X53gqUXZXHA6cEX7mcov4mj7eoeBYN7UbpXoXvpSfdOjOEG4hvHC7C5owSAvtI45VSm2T6tCxJn0M172gZ5GMc684YquXXrIklEUOSm6ROfqMBOfJUrRDE2mfgPneA5gvVfXxOXtY+wrDmiruJKP2HUt7CTIn2gvv3LhIftA/olQmU8S1cX7DHHh5GlMlDZS/u/w0pNut6xoVxkAHL4CZ5SKXd9xRJWLK8gfvYoO2CZ58Ge1kxXoU2VwpVrxZA6pI/TOjJ6FLB2EqFiiqqNv2V2jytp5/BtKW35fsNOgRxS8GVxdba9uDhF0b4NT2Itt8WhPztPyCra+jWnIZx/ueTGGgyWP9QC2b3b7pCRJ7uL//wP/zFyHORsuov/+//6T4sPyKD/7///x8X/++d/Xlz/zIEjtEdll3WvpaB9gm3ojnZxiyXeHXtEfvfxBDnE0lNwzAENVkD6PydF+FMBk/eUv1qBbqMYp+mh1IOuS+BBgwf6k8hseNB2JRjpkuXsOcgGS0X2C13ygcIThLN/modxQKQcrgBuym4PzDg54eRyaKWy+5o6cc/FwwPaIfLEjz4uMT7CCtY25hxHhbcWcbYHqZttEtD8yzsuabJPeaQf2wN360ux5ETPiX32YgXRtEXaVJRZ4KJiQiVk93elPLRf1XP0eORB6YTt7ZuVC75+lNJyWP5XfhgGsQjjjSTpO3ErXdDZhj7Sum3WeCoHlQu4ozjDC78sSSa9tFKsTwuv9L/Em9s0LB5PKC8RiOelvM0Noj4pFuGm9wOh8z7bdMtjEjnJesuFh3WwD218ShflRZbRkmdkB+3wCUVe8VaZLUUtaG8kBKBs12ZsDsJRkWg9SQW5TnR1Q29eLGM8hWs6QejHRWp+ja1HZUNlC7VJfw0lSU9Y/imzwBN70sFcxI0orRIgCguIeFT0Exe/QjO978kt/qpCLU9HCeLScjwgq8y7p/wWP+EI1yuWQfS/DLPyEXM99kzw6icomzxXIOAqDGkYPHmXBqrP5WOV/yFUsp1pwDk0J2jIcpKsYfWlFJ3x8DP/KuZMT75mTXoDLKu8Ldx54xiQhL2+VnnrJW1ph8/84i9dvVLqvBTu9Gs+vsW/DtCx3PS7EhOZK8+4xD5aBC0SASfc1o4uaVK6iK19nzciYRYtJbNOHbMZx7q0TxzVZ8650h6Jvet+s/apZCZ5UgSfceBHG7BUcmyU28BLWtuzvrS7zicHiU1puzHVqv1A7/gRl3RRrBGjVzJL1JRWGWM/7DXSj8D6vfVLvICXYBtXysP79N2sYUtlCaZf6wtcKJ/3qv6gb8YeeAun2MpM5bEo6IQy0ugf6zhbFvLJfnq+d5myaalhw6wjbhVx6RzhLRVx+RCUeqbvGn5+4JJHpLJ4pL6g1TYySNH82mKOGreQRragDkJCCAsSahGQTHw2XlzWdIpJxP7ztIDEriQyAoJTOJJvFkiGswFbMJ4uW8WddxVyKuwotHnakVQAjMYkcC8QhD/KzJaXCpVAGZeFcczLaC2P/sXD98KtxtNGIjD9jUNlAzd8NbhileWIMxvm5KEO2sxPOoYoRUy4JBYHMclr3vTHS5oR7tcn442SNTZ5+T4ZEyf4mU5885bfABmu+gpUeMWn9VbhaZmcKNkxGs5ryiwOeIBCaS0cSxFff7iM2188xGNcTatX/SasGS6UBFlZXinQ4K+ZpjmFFo3k70inM4j6HHmTzqQzT6O8fRX5FI8IAWPlfuUydkvxlQhvejePl0Gt8+e+k1b6JvyNMoQLRDiDFOuwl+WdnCSve1l+/f2pT7xDTflpXokjyPCEaWZ6/VaxpiMwN3FNwIsMxDNolqqrtHU0cvMTb/OZGc3nZt6b4ZVFwlmnKdTN382wTfdmnOlO/mKxznoG5Tnp8czzGy/mN9Nsul/WgyCkwYNfvp9da0TWuFsv5c3Z5hsmnYmPZ6DMYvCSoSuDRge0TwwC3LB6B+uMnaWnyL3j+QEZ+QEkGFgCwy9zboxNlw84OwgG+chalzxFb6E8Ri47OfTL/pMb8iCHGcKRt5ZA8qN7c9kptUOUlZSZCkym/VHqOQnSj7kMEyTikUyJ76TU+N72UZW1DhUsI4MZJjTKppLBMlceyWtePlXm+Edg/YwGQCfdsXQSFy5hO6BxzL/NpuPpE9NupJXpmY0ory0TMAzPYMXBFINW07kc04mdijQt0RzcO6FwcuUtVrtsgO6SUZfMWrAo6gKXUvlOPAkRqwBQ06oqlkf6QxiwibJDRWD2+6KeXW5l2R1MVFHYPim8JhZktYRIVUyCJx2/+85dM9G1jrdZLoYGlgFfFariqvLM5bRR/BHnFsWb5ZNOKsO2LohLGT38w8mk9DxQOabVB5NE+3OXpTlRFw+VrHsoi6yLB9JncAlxXDYGGPB3PgeO3JmEk1cPP5Dm0IayO17xtEaVViqLhWE6J14qP7dJo6LoAKWgVo/StyfTuhm7ih/L6/jBKgQP0sSyEtguAW1+1hL1y0PRD+qBk2WgkJl/UgKAS8WvEfww4QTQkKNj97JT+SXPGAfFM3wqL2qlV54jjPjyistBpYGTRifG8rKWCaaXbrYJJ+Zaq3qAifhgKAV+1r98xAZYQYP2B1478MUu/KUyzomyY6h72qSnXbq31iP8ei+NoaGKuSzto32qGFOZpqWTEwc/Yj5hgSeeKtaXHuqBQs+xS6xl4Kko3KWlNCJVDo+ROpKCH71tJ7xwk5aIaW7WpXmJN/GMKbWawrKRN0l8z9hS9g60FDUZqpx9AJhTS69001Ra4k/ZZ7bESO6E2QJ9kwd1RSalQvEV2SBuGi6Co+jUMfyDr7g1BiGG8Q89rTfbg7yrn/W3C1ImVf71lkrCRfYo+7yRwQ9YiD1xu7/Zjgc/PKG84XmoKaft9BRFtKdLw9s5eRGg+7SxA3mE9qUlo7JBBY+n595jUSWfqWzwABDbrVaeKSK/6R+Q56CW5ZHSWyXYDQo++wQ0VlGMKltRrYK0Md2TDQWcVr9kd3u9heLtjmWznNTtWBw+fkTZdIPy+/qCwx/YC9S2tcSiUz68lsAQ6eQ9h1mgwFKJtU/5DpBvD1hLHe4eLP74uz/A0yqff17800+fF6cssZU/t+yn+DCi4sbDaLSg/fJZeaBC8gFll6fOotBECW89RP1AecI//MoTWvymPgznVFU/ihxjifjuyINgUMhx2/5vWG6rLPfyI4WnQ+/eUE+0q6d5Aql8x0epR5fZjg8ouyixVZwfYZGqRYS8/kj5nACfHKEoRR65P+ght32netT7WxTZnKjsBx/l4w5bSGCeDL7IovQj/Qi2B/0+nhwtvnvPSdrAvMYCETUn5eadSfYhy5x3uBESWPIh4/hgIZf2G4V9NepeFIIHWuPBn+mfkAXpH1A25UMOeHoybg4PgJfCK9BKuWcfoDJehpHn9+A9aZs9LC0rMHJoCTTddX/LNEYISGXsaAEKvypr7RP90OGl5ayyyv7KdpiPuwYRL37koLVvDpCB1pMHxYug4B4+TknlTvtb8BZ3YFA5gauGS1mSMQ+8e+/HIwFwtzdVOU0fK7EohzhnXKUSTmYCP/HxA0vHRSqC+7HBcglbWgdW3oVVGSGu4pibOLZRXsLHljN7HpLHPbR36TZB8AJtmFv37PeUy9JNvgneBPqhSfe8ktZmqBzwDx5y77vmbSwkHjCd0DtXCGycWjmLWuoTWqlISObCIV5KAq5+wJHnkl4QpAlso/NXBSjpQSn9MumTljRShx8ucdahxRg5SjyeKhy8UncAFq7xhOUdtw+uhBlOYSzP6jKuOVHvPpuOngz+LCzy0UXaWHGalkj+Nb9CCs6ETRx8ShP9dcffcP7Mcc7fm585cxkOzdKPvUyDv/3rkjpXntnHPDomh/8y9iet6bzSB4P/VAwmPmnc+qPbBdCejA/v2BeGT8jcDzGWMe0gkMBzlBWE4WXHBh2L9AMZ/KDCWlkAPzp+Uenv3D98wnOHNLaDWKwaT0DktaKDr9xiPmoAN2V08Dlu8zA8Cnjrjz/Hk2n7aXcAEAa3FLel+h7cS2B9Vpe0z4c1I0FX04VyPK3b8UasQEq6bqVDXCLK6vZxravSS38lgx/FE8G6n7QkrnKlPGAp5ecAidt36zZ+lE/rfj/0Wn+xiEMZVws5nrRx9+ju4Q60d8LUR00rOWV5lHjmB0zLJb0ss2hIS6VQCrX6EVmFFo2/AyvDQSgtpXHDWwLgNUAnjNmaBvNVQSbkNhC9zbgCwEZlJ9Pbyd9aKae74SrMqnPmXfi8Ix64dXvjLQOIIr790SHzy4AWnPJIU1x25L4YV1cqwDIPQmvNIVvNK81xlKuNt4WeRTZeKtM4I17SBDf9CqlwpMPKa+0QkVw6bA71kGlXFwnzRlDyM6DRV1E2HU06I7R8EaIhhLCkRYEE9VWeMrbEGjgYZcSrjx569W36rXAyDMC+C9/y5gqM/AwP462cK0fStrJWfpuON5KsgoW3gvmtiKQIjVfIrUCsHaRfo15g/k6/dcTh+mbgq9jJ36Y4r033rP/QcCPOZu7GDy5U3mba8jc+ECJ1QhknvHU8fFYFsZ7EY+IyA+b7xHDzOeOMZAJLPsaZ8HSvYUwcirTRN2AYdSOuby17vV/HNUavGTaf0/9rz1fZfi3iv8K/dPx6wuL4styv45eP17RrZVlnpt28pROUQ3mU0wOVd4h0T/3a4pTVHSzldjh9dX/vPUsfPjBQY2JBeCfOdhx2LijmUMBtb6OUyyDZQXAVHcbLfkQZ4KnAM3e6DxQA/cKjkg9Zmv5C7hJnf8WDm940S41A0g7SpUHia1eap5Nekji+csDrJE85bjmzvI/nmham990Cq3zTYsdJA9BIa5r5UcMlFGJix6z01xLDibX9hBM/edFlU/ZFTtS6NHJOLMxHZRRgRZR+SDixmHJQxMBJhZelyMCL6a3lV2F1wGb+e1HQqMwzbi0nzM/WKpmyDxkTIXFx24XEY0IlDcTaOUTKQx/XPdpUBBbnfNUnOIOzTIQsgx+gCkux7WBVKzYnYZCbOndCRpmAkS+t5LlDfHtAJ/UuCfXQjdQbfPOIJaWHH9xh6njPyYaOiEIH+kUtepz8yTdXnPzpSbOWA/sf5vuGmb80hV64GZvkCfAuvSHQ/Z20FHPCHGsy6twBnBSyLhz+ZOko8KQXhYuyMkopFVNO0K1cLutcJeQNllq30Lq87OSBfK3n8GbjOkBk/j/4UFoMfzKRjzw1UobIgIunJ7Gaj0pSreOcOLk3lHzhoErl0S2TZOvPeD30ARDQJxaZDL6q1LNWHfga1kGhcdy7jyqkzZHYdqHC3kkk5XdAvcvkdo8Juby1jeLMAb1K3D1xQeGhEif1jELlFms324/1pXXRo3snyjPWPQWlVFKLr7DCIBtwiaIXX3KlTJZV/rRt+S9xrBHqmsKpwnGgmcRyaSoGGlKOFL6J6iS2PNh+POCAgTQI3EAkBv7Q2Dyp8sQVD29/O+g1jXFaZ8Iwte/BNU+x7KW/lC5uxT4QKcqUy4QGPiwtpCSOn2UEkPw04ZmR6cSFn4RbCMeUpjF+lL/UnR9b/NNCKKSjDflx5InnFhvJoZZdHC3fLz4e/cAy1O8WH7CQ9KDTWzRylyi6Lu+uYrm6i/Lnw4f3WKq5ZJv2j/WYhyIACLjyC7JABTR5RjagWLpSyYMCC6lO+cWeuOI2CiKtVPx6KMq2y9/gIenigQSW1lTKiGusu1wWfUsbv2H/u4uz28XZHpZy7DMZRT/Lay/PwJX7hj3Y7rG2ZtYIBNoCVqexqkVRt4UCagslpIrpS/aOu+XgB5elfnz3kVPA9xdXTFSfaMOHX4hDu5VklvEO3kPsUMaW5wwLvQz1USTuZzJ5EIWbS/Wl87578qGkts7Ozj5TJic7To6UA35MUm5Dryj7tHB7WJxhfXrFYRXKe09tvkSGKRuVSUds7eCp1yqqtlmWr+XpDodfyAfmp+LPtqrcmPmrbDtCMdebJeQo6DL5op7utYCFrlqjQmLg2Ce0HXhKqzdqy3zseI/i8T2KuH3qRmvBM5XmpHUp75I8aP4c/sEJsdD+SqUovNXTubFqpL85YJ9Q9jQgbxWPWsZSLtp/93kjFz+mYGWINOAPHoDO9JyghFU2T9t32qtMncYBf9g+uWMph1zaQwmnYi4Tbfknd9M5MFDOtE0j7aCZy3BVClqH0imKGtC03yYY+NRToCg7lSmKP57E6QRbmeWlDJJPyQMvZagfHYiUMYikTWLwsU8jGnklWdzpwyilfG7ZirdtW4Ucchl8VDxusQdvLDHBFU8RjeLBcdXqNg/fybtKMnCj3PNW0Rw3TxVzN9xXzieBHwU5fKGiFuTD99axKxRc0p+2K+7AtgDiF6kSYpGvfYfxKYH3uoi8+xJ/yTLCJIUEIzZOytYUXbIq7QpHxZTu0F8wYiIMwyEzpAdX5R5Q/F/BNJ+mNW/z0WfUQsrj+Mb05t86VTbpYTuwDtr3Rz6PPGd4U/GbbP2hzUK/pLUzIYcoRkiXOPwIWhqVhklIvPVleHDlGSdvckT+IKLjBeP4bsik/3zq56VSNHQmss9cPIIH77YqyysPSCOv8A1hyhtpa19raJRXgI1lPjIJwUC/gPU6qw0yfrZclDd1Io3hg1pbCVUazqdxlPt8RMHzTv5RyUbaKNdtj/C045R+0KSPob2plFsi45e07T3kHkI6si7pkHnWjX1IKCZJzZDbccF8ZoyQshoP3gYRkiZu+UYYE1fKL7wmj78l8CpFEsSb8W2zCcqTLPDDKf10eI3w0Ad/n/pljGXb5D0KuoTZFogjYyuYrO/Ue/3qb5qGV5HNWAaeoqEmDTMtIFhGnsydMsjlI44fPVXARSEHn66Vcrrts+2fzM90PIFTy0fy8oJgjKjSXiyS04BnVwpPhJJnUEIqctW6IK68+2OIBM1lgeYVgrWR24iklwLEsV+ZWaEBsrGWo/AZouGnhRxIG6aZNmIQPwrjjA23X5xykxKwhMMEBE3myJJWKs13GSrMbVwvHmHqNCwZfGIvXCY4o/JsJNKhOLeydecumLhnsQObH6GVX3BNxpl5G4l8wxi6zSAINZ1eYBwYur3yFjwGI1qhIuFF+pfxI7SEQBSrPo5EFpZM6e1FWBzFZ+I1c1+hTiRKP8CYQJhe89k3fzdDN32FtcJ5HbByrRrY8DG/l34N0n+VbMMxcZkY8CRihcmI9iqdaazXDX7dgBgnUSJ8eKlQkRaDbC/j+q6w8RqPvnz9d9L6dYzXAMrHjbnpHj7Ne5VsFnbl8TwLg8e9jkncr0Rf02jGfg7Ot1V9fQXG6xS/zSfgJr+PJG/x0lt+vy2Hr8f6a2Cuyv91cP+KEPmTZFMQvVFBCbKN4sgm1nrYIdPJ7nIK3y6Twb29D0w4PiJNj+k0GCAyWXSyGdYng8hVZK7LWe08tBR4eHTjd4eyDO7Jt4M680EC02Qcm8kXKpFUIjjB6JdnB7tlLjvGWOQRz5ajFZl5y2izXTGCIAcLKVB+nQDjdmLvQN+4Kt6E2YFCB/W69ffLoGNoU2VpEAN2O+H0HUGjw6LzczcwR8Yz8fGLYXIcHXK+4FsuC4bciLVaBhV2kwykwUPli1csZRjYZC8tJkcequHkQ6uahDEB3dX6gMsTr5yEOOkLrYijYsf8Vc6lpJaTSZgTW/PZY4LihFsrKOvUfFV+5Ss1YB0MuKRBhZZpeuImChdhZxBFOTLgoM5Az7xUnNmf2VeCMH/EoaguU5VWTlzvmEQfsSRNpVdpSrkoewYfhEuby0sHJCpvXdLk5KR9ie1EGNtYrWipYh5Rxo7Jb5Y/Gid9X8ujYk4FqXHdU9BDGpZa42UpJvxLWSgBtINKpFUpp8WK1oiOHWIJRn2qmPLkw5way0TXgY4TSWlwq2Uk/OB+W56GqJWZAz3juP+aSkn5zbHEHXcG8+IOfBVrKt5SVooUZSpwXe7pCb8qD6J8owhEj7JGnnOy7ztZhAZUfwbBqQN5TIUn8zI35ldZouXhEcv1PKlT6zjpn/TUffocKw16q4zIpAy+yCb5TPY9hfWOSbjKnQcGfh1Y2U7gRdumZWKwlaV5UNpWQlAnBOBlG7J1VL5Lh9Rc4hlbPvG2HrwZLGX8ln4VJDO+Aj/5tBEb2+YnLB5hOZ9ewrBWvewqo6wDh8THD6chBBAYALaQ+lknyYZgx49Bxwfv3vHwUSDAHwEDt0wOEk0CTFxMOG7x4a1ZN20U5zitc+WRvKnyHe4M36jQjlwgUZb1Qtw9FB1aGnUMT2Im5UfsEXhy8BGrqB8WP3z84+J3735Y7KL8umNPx3va1KdPvyx+/vKZyfvu4vs//H7xxz/8geWRR4srTh84Z89J23kPCJCC5A3Brpm4aUl3jbLsHIWNVqZwSOhrM0cchK7u0+hyTA80CElDeOvcNg0fUuhbwq/gpyjmaIO7WHYu9+U/zL4Id9Im713Rvs7ObthfEuWWVnX3KHqQ53dYd16i7Do7hycB+O/+iFKPdvnpp58Xp7/8uPi77z8sPv7hI/Sj/dD+fvgdfQEWYhdX3yNTLsD/nP3lTrG6o61AQxVZ17Y/rGev4DlP9BQHr50TTjE+OFm8fw/MDx8X71laipZm8eO//AmacLjE9SkKQyfF1qHyAH0V7deTXhfvsW47ROkFnqfeLNVVqXmDUvQaGXINDU/YA9Sl/8oEZdkRMucerZhymUqIMg3HkIFatLKsnyXrB8qmyE5kO7R+tI/g/YGDlWxfcrKWte73J+35akCf6WERnsSNcg/l2h794y4TGWXb1SWKOTtE4koPZbIKucsL9yTVHzpRMHn0ngMqPKThQeUuctrtETx4wr6341ZIQR/l0n+7LNuI1thZAi/OWnPKMG1ITNbZ+oA6rTy0DwEO9CRW4GXfWurJdq9iRKGijHcJarbBMAxaOZlN/uCKRCJjubduwxGX2GJAGRse+WdfTvhD+QUVUvYICt3wbZTRxLXvAmTQ9QNTxgaOeXDbQpQnuYlnW5EH1OfIwypGxVU/eVuFhTTMQAZrxicUyh5c4OFTWlBCJAzpaFnQz5koyakVLESpRxXnmcdavwC03mynVEjcdxTMqrqgjI+k55c8RQpP3DkRE3csphAY7rMozSmalIYkyJpBj/gATzko3tJSPx+hn2H+jWeKZ/nwa7VKmXiQCvcAQ+mBAz9TjwkXmDTh4eX+a6tLQPxvS1xhjXrRnbLx3r5EfpnlaFmEZ77+tZYExD8ww1vUeWgz8K/8JjujgYN/yVt+40p48muZAdv6dzwJfvbPtTo0MmlXF5ACyp9ADf0s9ubd6JZR+hm3fGl9iIckSKnTJxrPKPI2/Ei4FnP36BNcQq9yDi94i3bCGCLWjvIAvOC4zb11VUzbds79QEF/s8NHkiXyKGNo+RXktoiT5htEzdCy9DZ/O0hx0uqYR8JDdTMHA3sHLe+0cnsg3xvu7DGJbFm60gPrXPfrPcC6+YAPFFvIC7eqcOyTurHooyzWW8bNggYfx1SOR9JnAj9zBnMlqdmHAuI6/eq5irAqx/BvTCJ7CYR852Xx9ZpXdUm8BQ8LDhVsarynjmyb3HkP7452KCDe8+fTOKNeptKuQgp62qGPuxaOa78tPgZtaRHnh2HmTrWWm+26z1rKOXbjXXlBbTQ/3b06x5KDKrf9dj+CZoz1qw2OaP0LNWzyXCl0nWnoxDADIUV4JEgfG7y6P5nLRlamrnKMwnnAA3F8dh+WEmAL640ShSfMXzfPSAyYFEDCEKWgZSMXttj69TLvNiryxl/ie8noJrBO7FhChgglJxatQBuY2ai0yx9fzlKpI80AFXjzZ+KxYjAC8oWXjDqQBSGpE7pZHillPj65glOFWcPq7W/oCULFYdA/6WecIAsIsAUebxsgfDNNfJPKHJur/tBr0o606T4EB6zmRL0N3AQxsLUYKzKkSkYOKzcOkuUy7uvLuiOCcWbEkWPirvw2U24gsOkdEJSdNC+TveVXzDeR2nS/ALx6lRqjQOOxCnrTsYZZnNbvb0YXOhXRjq05hW7Ji7RJ3jKu/AfIwJ/1HuCbeel++V5efInXbCOpl40kE6di1cInzrOC4D95+Zn/Zv6DcDxW9STeyavx1rKjQGyhG6ikDTyEvxS/AABAAElEQVQD/3/wZbb5X8vCsrymx6+l+nZ46dAWWLpD3lcNSXoqwZCyEMk7k2Tk11JLueUJEywVc98xKP9Ap8BEAcUBYxbcckVprnzqXlJ2Gnxtw1LBiYMSYIcwBxSZDFNXc+Ndx0e1zDOtcBgyOOpnxBwc8HGQmUEwGVYqMdgHX68qBcoH8pf4CFE8HKNZZpfl6ad1XrRMENoxgswjvVVgXbFmSEWMl5MEv6hWwUY6BiHeGXiDonvFzdNQVXQxHkqfJI7uMyZ5haWyJJYw5D15IF8cSeDpprWeWjIZVXY6OUOxwqRKvJ3QSdfsRWF74F+FpDQUtmX1xMtMEqBLDisAZ/OxTA6QVHjlIA4mVk78tZZL9225sWLTzP2WwZdhls39zLrJr3hXieZgz43Gd5h4OUl1aUQ2KVdpEGKDu3+k1zJrnwHZCcuhVCSqCDhnYpg923CTbSaZB5yU6ORRSxKnTn59FZYKqiiysPTQkkFuED/3lztnEm8c60HYDuYYf8KHkIZnlsBCP5dh7bFcLINPBoogFjoYOfUZflDBIP86wMHNIPYG5cQVWgIHtV7bjGbKD058wATcM4HEsqdKYVibqCoGo5STP4h2geXMPuU7wuLR+pUXVHqIu/XioPOG8hywH55LxwKXH63TYpWiFhSqxMoT+FGIQAPHcmBbPoM21quJVcQdWmaUce+wkFpC/1iikJd5eluXOSXXosFbUeDaLh0uwWcqH++1EOJLrW1QJaKKjSX140CxAz0alu1JlL1xE200JwfU8EXGaMQpuRI5cetFUnGWb0xoG5am/Do+Ao9+1TaW/C0fE00oRvFpmfARH5tEQ+dv48XboFzmULSNFfmkXBEKQYXR9uK74idjLNJk0i4CXHkQYbUCwroWMwAIo5vPi7PxkVUOUHXlIVD403i2XcrtwTU3Y9KTfCHsHhP5TFLITDyeOJ1Us68lMsvlmx+wjvs9yriPJ79D+cJ2Auwxt40S6Pznf16c/ni9+OWXc5Z1/ry4oH0effgdCqf3KMlRfHHS6tX5Zdrgw+UV+9Bp2YV8JmPlqvsveqKpVqfn8LIKYVXiHgigDikTbnB3EmiFOwy2HH5AsJxZ1kl5rmkMlyiaz1HmXGJ5uc/+aColHLLT9FHwoJTKakXKjuy4Ri7coVB/5MAEmVrZeYPC7k5lGPua3iKf/vv/+J9Z6vodJ7P+1//y3xb/5f/5z4ub80+Lv/z4J6yHnhY/0M7egdc1iogvKOT++c8oojhEQiWLlt5RiPCRyOXnKju0rHp64GCaGxQi0Pfi8pEbK7lzPyZc5CCLXaydHjiMgjlt2qB1F2tLaKaV6A7KeRVn+8gv5ZgnEu/sXCy2v3DyKjCvUSzeuXQWmuxf8kFCRQzlzSEk4CRJnHDdQiPlixYnOTQImh5wSu4eMjTKX9ss8fxg4nIpPxy4r+odbfTWDzA8le870OEEZaHy5P3J3uL4iA8P0FxlDSnhLOQowkMr4G32t6xctg0qj5VtKgGUE5SXinLpsRNEZaV168cKZaS8nA8ZtlpooiyoRSAcQr+RvhHGtQmE7/nZ5+R2pupEJzJX+J++030t3S81yixC/YhwcMg4A3ltu7dcyi1x3b9jnz2UlW7tsI3y9tFl9iwz1eLb/gYBRV1i5YzS0Xa6C4MCMQgi4nHzpx9hadu2Y2Bnr0QohPQfMq9yr30LeIxySBeqIjTIMlXKUrpQJ7Rh5YTAkcQ8kC247VvO7s45hZj24W1TRu7cehP/Ctl96ZYIyPFb5WYIJq69zdA6Uwv4xC09VIgrMgghXvskx1SqSTBrTnksk7zq9zxl+PzgqLWkfJi6tu1ShtQJbU7lv5VpCfyX/tbztDTOkxjWkeWULhaZmuaXyzT5ISx4Kes61s54X8IHthEd05GSfP2T1sp0O5PK3foLL32tWZCZ8l4o/tg2+haMk14Yjgu0LHPJePsrowu7T7IgHW4B8aMMNo/kj5eykGx6Ecd3614JWDVW048YgS2syEIcJlWRFSUJ7lg5B2CAJJl5JT9wpSBEUtbJW21/bWeWBZlIuFbJSw6eokoHH9hu4X2V9dAOAubO9jG0WU965ztIxwlav5+fLa6+nOejwZ0yGhnsR8IIoWIUeuaDMPkFN2gi2pbfca7jLHnFtsqDf/6MS972Dza1e9ogn1KAq+IZC16e97Tx+yVzAGTaE+33SaHkmA8Z4f7DD4wrXajsAMLDsyJjpSJ1KB+RW/oeeSn5m7l05o58DC3x4s//WM4liuHimxCDWq6Ulx/p7kW4V3gpZbYGvfmFAOWH+U794Jc7dTV4BVzDa8GZurePsW9VYOTpeBz5knbp3IX6w+0HoKzq5Gn7rgJOOY+snTcyPstW028Rj3wL23GwcOUF8ZB3yHP8hSKMGWKwYBEpghLxVy8B+A/EEZfnSFcfODUOGUSmLqNI6PluQolUhRpxMsKkwI7QLazLqGDP+A9CaMVmK6+wsDoq3IIPFZpn4FJ35G9hkB9pFHgTwcK3wsU3k0gJk0B/OuATvhULtviJv9wrIB4bsX17fpFm0MFHBpF552cwWeFIH2EaOHOfT70nHBhTGk+gBHmtMcY1kuVp1Pw1nr8tg64N+K/chrW8xVsojT+ztmm1JgM08Wfe67IBZXpuZkfszSt8sIFDhAkRmrS4THzn22b64Bq61nfiWNxnzIGAdFcq5vK5Tlh+nGGSORBG3BePdbJnMF7EevEq7E34L4J5tVPwaruIc+WXQULaz/DvI0Wwfiapg1p+7DQnDGKsstbxrAATEk95jbBV3Aat6tGU0tCYAEy7CJ0a761fg9fc8rV81ylL96LQfNZhuiYua75/O3z6Tnjz/W/xLMwXRPpbAP4rYIT260odKTdwcsQVAkozh+oOmpxJMSDGYm57m9P1UNJlGQvL3B5i7eOkvnK2Vl0FAQCBcCtjySpOB3t2XPAWgws7W//s8IcLcckgFRmOWMVfmTLghWf84mZ3zUCXLIUpHwv/0Vkv7hWP6Y/fFgOB7HNl5FxwlkqBUdbwBvk48HXgooWa448MFnj4gcWs5z5q2egfhWOVUAxCGJWTmncnV/I55cvHHCbabqbPYNYJlQOvKL4Y6ORQA74eClcSOU5SGeVeRN4WqApBJaZ9DjRxcK7ybUzGTMt4iTBxd3JgXP2gKjM/rducNFo+J7wuL9SqAZWNhE2nbdroR1ASaT12gJWb+76J6w2KsUySVb4yiXD/qS0m0R7eoHLOwZpLkczHQuSrcgYJYsGeUudXZENeXMomT2x1MlYaaC1EjZNUBZLKKCdXdtNOYF22pnWaJ6k76XFSnf348De9+6upoMwXWDrqHFAAzu5ndIDFyPKQiS2TZy3kpL3KSBWvsUyTsbw4NGMypniK46Sxk2UPpUj9qXwg7R1jh1rpGXcozYQPPVymKt21fBQv9GLg1P5ZaxMPclARZxyVubFyxN26Kd85wJJa1qKTC+ngfnJOQLUYdKKZ27ZC/rFMNU8UkcfHx5zQ+w5rGU7opQ5dynTFRPUa67e0B7kE4qZ8DOgYxlHHHdw5wMmAFvpbBw6aa9HnGNoJnhPCKuasTqnXQbG17IWP/yErPIxPukscs9uMX+I2fVORH+WUB+XHfASkL0t7LJQBU8DNqengvSmn8JBeaz5r/2W70N/ckhLkXC4kFc1OwLoFM93GbrsgQgLiAZx1/kYnFdHS8IxQOEbBX7oUl0CnHlM6g3IrsrSAyrjTlNSfE778kdZyubToEeWIad+hqJCfT7B4+3DE0lUUc+8OP1InHHxD+/zy+dPi6jMTH/ZwfLylPVKXR7t3tOGjxccfUOJ9931gnn25WNzB7ypdrtgbbltlvpY40p9240nLOZ2XSdsViqV7LPA8VdQPq4pbmpWDYcpg/FrNZYxLuPt83qJIg82xlEPBhSXWF5Tb5xxec8D7PW1b2XwLH6uk319SfmCq0FPekgPtAt5miSnNZHGKFd2/oGT86SdP+/0uHx487OKO+xzYP6F8vMUq7svZJTIBS7FDaYhcoA/a5naqp4WnEyMnO5av1hi2KazmVEIuXDbvKdYs/cTabX/vmrZ+irIN+YjcOGYp58P9BWmvqdNrys8yUSx4tSRTjoZPqCstfU84qdmllcqz/SV1wpLdCywXb5BfLtO95vCVTQsy69t2kUmWijHNxMFIvvfAiqurK2jZD1kKxHuVcNSXe/ZF+YSSzGXyKkndVgd2WRxCT8QA7X+XDyLsI4fl3B50Dm/DVy5V13LRfSczB4KRd1j7fAD/baEA3aVCnIDbD6nMbBcr03Z+pEIxXSY4Um34QnPlt+l5Zq/PtDnwgt6WRd6iWO4aS39Omakl3zOR5E0aph2lzachGkzeyjniAUM41p37bdqPavXlcme31ZAnVHDnxF7w64EzKkE5cIh2o3/2vEMO2yazxBRYhgtTzqsyRDxRZthXE1dFkZasUUiAiwqLKJnUdJE3FUbdSSfd8BpxXBqYZawyNuUkOBZOu3soQqi/CxRFj/DdJfzb9sFHJt0owq/gExVulDR4WvapBM6SN9LPST7FIEz4KltpkmRnlvL+g5s5wk/yvyfy1upeuqmktZ+mTJRFmmd/MNx50peEP4HX+rBfor7Bybmv7TRP3s3H+reeUsc+50245bYk+sFKow7F1LpOyQLbftg+VSs000hKSMiTlOk0hEUc+D8KBzKFrYALjQYs4SUnk1i/1KlZBC8ZeVzm2oDGy1wOTyHFCg64iUM004p7f3yvnx66janck4fnZd7kPsqnvkD+N0WQ4WkJvUwjHXSrMC1vJU+iOH7TKtVxiuMgx0V+GNnHMhiNFn06H04QsjeMxzzleYul4NssaZZfo9yHF/MRjXbPMAnl5CXy5/Pi/PMvi9NPZ1gUawlNe8xHVeVASz2wD/1KQ/0tp2VW/hdPw8LjeZon+BH2oHJdRgzPUX6UcnYWT7TVJ9xPu/DlHh9D+HD4iFy6d3zEWPCB+1FFr8v9oZkfFzzXSAJpRes4RKWzLcqalj+8DU/3jDtF4Mc6XSvqRkD8TZtExPFpmpkwr6ufWV496o7Dl9SctRd/3vKHf/nAyu6trsV6j38airxAZSCv83Hdfop6sp3apnOP9p3DxLSUQxn3qEKO9tzlrMRVcadcTSNgFDFgJt/Zzw08xb/jCngsbb1Pe5kXl0Xigh5xWQiJw7OkMnDE0cnV4tmwjUFBDMbdh35x8fAJwmF+Ch1xYKOUED5N2/cqV4SMHxUJ+fIkEpWKP7AU17nMi2A8mtVwh+AJKOapa5x9E5xdlkxfvBTc6nwLRAYy7kggDjMhMRL2wmMyE8HNYyN+PAa65ulfgOinM4/mETIJxABvPaaEHb6Gzmszm6aZIaaf14A1YKbcuFMEgnxK01mGumfaPidexfV52Obb18Of01BczWd9iUiLu/YrbiXocM9AM1pdwrG2NuGtAlvOUV6ztFPbrL51zNeu3xpvM+VbadKRbkbC/dLPdzuTV9eKqEG+wSkqAauwV6k2PIw8CdZ6nqR/XgcbSWb0r9B0HXMVce31yhVk8X0Zd/o3QdrFq7ThlDd812kq0L8apQEvs/6V6L81+HkJfmuqr8cTzVknm/Qo+jO3WZgpBZVbDJI5SW97G8sMJoNPTwcoOeiMmbjZwbuvTRVt02TJSRBiM3JbvmNqxwA6bYgOJDIcJsm4xpE+Ie7flsmKDM4tNvlSxdNash6M6T48DiCVJ5ZBKwIBKccBMfIUNrwOEOPbkz8yiEk3IBBjEzyy0oMgZYYdqFAZ1oJXJhxBx7ztTE1q3h3cZg+ZMUDJ8k/yswwOdB0oPTEYdmKgYqeWS+1YtehyHyMtA0RPBYqKm5yqSlnIgXLRMTMATgdk/zH6EpWfWqnFwgt8a8lVmSO+UqJyaFAMnLRQsVz2W5EAFMQJlUpE6ZylnRKEnFXGOPnZZsCXEzEZIDqRjYKW+sxySQYULtdysuJSPAdqWiysvtzZ/0pH6OUgYpBNssdtWCYd5OXEoQdVYDkAzFjJwU9aIqiUMr18Iu6gAp9ROwzmVJBmGSDWIQ4O5RX3qZHnnChn/3Amz5bKNFmeylfsLOkFkLBS18AWzyV1FCWa7yYSnjzJLQ9ZhuwDmKKBt5NMbgeqco+TiQxYHagy+enecMIwn+bl5MaJjjWDM2XyEAxvy6ni1Ap5zMTZgb8DayYmanLkK+jspHQXi7hYVDroBXnj7TI4dyJ6eMQBACyb88CK21sG5ZenKB5UjlK7NGU5xEmOJ83KDRnMOhHizXdvS5v4psHtgNKQQRiRMQbvjWcBA8EhVviUB8G5DBgOS766dEqYpJTgDUuc+PtefsZBNOmMH4BN5W/j6lW/wuukqOCDpYkHpD7xYEhmOyucphZeIBqc+IbjlZ85frF4wUxUEp88oIM85JWlxEOJH0UzsTKRIKzQ+ZUHKI+6Ha0dtN7NsnDJwC1Padmiwlsr1e+xeHuHUu6EkzoPOT1Vy7m7LyxJPf+R5ZpXi7NPnEjKvmtHML3WdB8+fo9i9oSlRe8WH/7wu8X3338PfruLT0zQXKL8aNtC+bNNe0kBwZ2WFqXxDbO2K2URijmt2PyGbVsFTfiOJyN7FeDSWn52WZWWF3co3O5Rct3yoeYKs6AoHlB2fcFSbJ8495THpXs3D1jm7rmk0/ZC9uYdRYdWOMqcJQqt+8XPn+5RbsGn9DVHxx/hWQ5BgAZHH34P0Y4X//SXXzjQ4GcUXmd8dufwCuTiOUo0LYfvsQQ8RC6dYKmn24OG5Hnlo8pw5xNKJZfRZskt9NhFwblk8uieSPn4QpvY44OA+6xxKDQyHOU0DW2J/1I6wHP2Nyo2rWeXpe6gGctJrymWOVCZF5RdayqVEEmDTCGuZZcfMiaDlpnwAlB2U7afnp0mTIuIWMv5pAyGadXr3qb2uVQr8rNtew8TmWMOkjnhPuajhJN5J+kS2U35H8FdKz/rMNbs0F433VTK0xN3qUf6ai3LVWJFFpCeQsIHRLTqgRjZibdLWacMl9Ef4f1IEYSoz9UKH8sIH/mBy8YShUwAiQuAAhueSn+DYs28oZcUUcnh5Uch5qpiE1GkdbKH3IijH0JUwNlnSGtjXd1077pazRBLWW45qC/pnTGy5QE3/kkiz2CBiixVnvYDi324PKHyQ+WECkMILg+Rje3dA0tsw1rRqUSx7w9zAFTFkgrTa3hgB4W0S4PPL7DU/IRspu1+wVr0DMUwujnaEbGBq6yxjCrAYi2HrCYhsgG6OA6BJir2ndOqLF1SJk/gjWJO62f9qetHKnaLj3K7fiHSRNXT6enb7fcdo6QPs0yUVUmfeTY0Mlz6SRL7qVjiy3u82JdKtypopZ0ii7xEh/ird96se08vjuI/8humFz5/xrev1wI0faL1De0IDj9DAiEQBs0odxRWpIGKuY1knObafMVYv0k/mNYIiZKoholkLn3kHdo1tyMh+SAXT9umhYnP5lO3de8TeTDTtH+Qp8wEKCbnJ+l9Dw8P+L4TFm9cFBl4tBeCM87B7VYl8n0sQyUKBPfgrRyeRRtR4X/jBw/wWLBnpTznyoMl7evkCF4lvmPI68tLLHfpH/gQc3XJ8n4+ErjXb/YvpRzKMZG0TzJ/8Y/VnP5cePFDPuJrGLfyLvKKp2OjO/JOX0f7ewKHR2Tvg/UJZWMVDo+5dHtL5ZsrBwi/j1KOeLgfGXshrOiPGA+zT+o2Mn9364gqJr1/5G89iVE4U9y4VYTrKV4UJU+p6t/8OKZs6Z8FIZK/SR9nyzf8LaeXtb6SCdOPpPWDToSX34Un0UKi+RMYensLS7jySuBTpwMCr/K+ct2PY451eUYh57NuVzTEii79gHFMw1M4PCOEgN8l7/biXpSYMsrrlt0Wp3LOOnp1KutAsclGeURUQAXWX1+k27wkeNNasPqa2VOs3vAChpXmH+xGBG7CcvQsmAV548rkwEpTCcbE55m0ycOOtOGpNwUEWabTMGvewxxKpOTGbxPgv3YHNP7CjmJOD+LPK0zhi3H8S1zjjzsReTEKnsMVN0Xtu5FfXoSZiyGl6qa7+c9kESYAE7W4RzpBNr2uzavpR+4jQD/uoFJ3aBssGt/yC99yVCk0aIJfaGeBiB861cUvAOOP8+U16LGGadqXkYDwyg+P/m9EXqfdjL+qn42YX3M2XctqnJn2VfYbAIz9Mtz3NZSNyMNpPi/TGJSBxevoX/VvmpJ3claSBz7cvUn3MIcBYLZC7iUWNIzV1bBnMNYJRywAGc18hGvBAjs/K0hrx9f81zE2kMNz4ids4/CsAOFV7hzwzHtez8o8PUmGf2g0Qa6DvuL6zRG/kv4N703c3gj+a70sddtkUwZjfp6RYwANhRzx0xVqLbfNBtwq5hjp0TEtGRTQCfPVzi/UPYxA7YHL35C9AGQ8xqBCIQoMPoFJTwcdiGGucp/5x8wa4RrFTzziSfoMlYjfuvLXztYJhl/JhaGA9gsSmgzelfHNFwdO8iA+w/DEVblExJYfl3F48T+38ATl06//DlLzPcWYRM3gkjRR+KWfMS2DDTq8KkdIQ3oHNdLMga/7kLmE0UmGnWu+TDN46Rd8cXbwhGIG5cs1E0P38XFSIJ4qabyVmyp9gieDLidjUUZCY60znGjEWoFySBsn21FoqXyCJCqT6OJL+5SZOKTTOmIOxqIcQsHppEilYfdqY68p8FHxat1oQefAOV+CqRMnBC5hcIBmu8rEk0GDG75b1+LlZImRYnEPfgwmtLxzUimtwU3m26E+GUMyaMQ6j1NZtaix3ObnMpxWC3UJbirdsvSVpwra7FUiHwRg+3knoC4hyr5QZDNHCGV0adpbcoicZXAvFGFlmZuw6OcNdn8r1KDhM/doah1Td9SjdZ2JvnxNZO/Cs83IT/W37vQ3rnHCl+QZpQZKDK3tnHjIrSoFnPw52uheMOIBHeALJ4YOdPdYEnLISY5OGJ10Sk/zosExYOeUTL6KuzfWBQNxLaOyn5R17tdscJG21AL5wKmUWTpLpdlHk138Uh7ajZMQU9iSpKGxjQ+0UWbyhmQW38CUd8Qi+hTBSZvUiTjim6+JR3yf1k/f5S0vgeoKBvWhfSo7isMASEjhW05ctuHEDlQhDzCJxZtP/fo0sH24zw28V3GSW/LUZdz+DfTIK/VIvvItjwGvSBS2taycQj7YrtzSG7dt/REFrcV0GeN76vcdJwUfIT+O0AwdUvfoaxcPF0zmWZL05acvWEGco5y6ivJ2i7a0f8xeZse7ix/efb84Zr+1exRzJ9+9x33MaaVYb7G0Ogo5yD0nX34wcJmpyt9rFFUXWM25t9vlNcsCWVbvflBOvmJpS1tAb5U5/myX3fNK5ZwKfC3mXE7KUk7iXtDWT1kiug0P3TJ5vIVXT9i77D3WZXsUBvGRNhy+BrBKOfeZ+8JS9V8+s6fZLRZoBx8WR+9/QMGM5eD3f7f4/R///eLw3XeLv/z0T4uLT5/QTVyghMc67fwzysBPyCeshVA+nJxgTfjwLrLyFuWct/2HlkOQOm3vlkJ7Qu02E16VJsslCroly8AyqUSW3F0uvv94jHx1A3/aIzTS4jIyTzFPm83+Z9CEps1NG2MpqR+hnihLhAWJsMmNAjDLFGl7ypZH5yT8yxNuBxEOxi0nqgDRYs6JtZZy7rNmG4niAhrKnFrYpTWg3VVcmP8hGqBDeQVljEo2mzWPtmXSCWUkL8MiN5UBXaqOqAaG8VX8ag2vusI2ZOuUdvm4Zt7c4mAG7oeXOdIqM9qNnb+MPOKoBHSfJJVyylhbwLSoA0jkoko/m73+7puXOhAm/5FWyGQVk73BCDpeYz0oP5tQ2ertqezu0xjZS/75GGLfr3WRf8IUKF722xE1/Eh3+/O7aw4T4SOkPFnleD+uqaSrco72ar8v9RnfuJwwSnaV6Hww2WLJbqyNXbYrDdzrHMv6nQfqk0NJzq/OF0+fUZD/5RT+ZS9ElNds8ccyVhXa9p9O3MWPMqqFRAmbk67hIxVvUVLw9PAsl1NrFedBHVoeaYXj5N6RE4Hst4+VHFtJuHxQ8+2tA3CxAVM2mSY8RB+ylQ9YfHQT3dQtjOATPPTKxyzHHeKGh32Rsle+ENdI8NASF+GWwHRPwPX2z3om5YhNGwnN5WrjquwuH1k/GUIR3TjyX/pi+zjpwlj0ifrxQ0NQNB/j5Emu/EcuE2jf6JWSiBBXHuYtorypJ/BkYXUH2ZQ/sfpjlMZbe84+vfvGr8ObJ/mJFPUySz1yxM+yv7wsK/4W2LEQ7d5tXdxvb1d3xjSOcRwzUj8OSJVNKLNUALvyv7wOXHCF7cPf7vdmG3TPW7fl6AnvYESBYi2f5d+MJ4gXy+1Bj5QVGFE4htaFmxoSF/JQBmklOsubNhVa40/bfqQNPsF39im1eLPdwJ+Oa6OUYw9Rwu8Zj9Ryjr4HC7onv37cHS62sPbfeWK7HIiVfOAbFd5ZsQKeipZ+8JfvpDVwRv55xUtZZd0rp8WT30F4ga7rQGdZB1hWttcGLebcg0waxK/8mvFQokuLhkmHjEc24CdZ4ErBXoqEcn2Va/nwErmGdI5izo/uzKny8d25lYo5lXQdgyY+PFscxMV0PB13p31CFXgteIGb+Vn+GAvg7xBwoPLWQw7a8BdZCtBK5kVoacgjjnH1aqlw2rCmF8wGw2YghuCPuBBBmZilUL5LCBteBp7AaJUKkBvYFaAMQJIdHta+yXlKgFYs2FFQO2aFfdIZX0E/4saTmq44CLDVT/CzEpOfsHD2NXHmu55l+j5lvCSakJKG/OUo/stQvPuSW7fOMlvCh1cD+qv/vE0ZZEhvWSMAJxiDuJuDtMh4gt95GfLynmG//rSsq4syjWxDg5ZtFbpymOZbYSL8DC4phWtV9Zq58BZem/59QvmUWdRaFwrclrHvE/4GnA0Q8sy3rgoDObx1bOxNMrxKG3DPYf5WpdwmrapEgFnHZSltS5Kl0KerbdEyz05vpvn6s22ylGuszTqY7tZby/11WA2ZZFxV268k+BpPzGQTh/nuc5M+L/033/+W7rfw+FvC/zosa5uaHtU86evzOU62LyLZATvqZwPjHU3mMyBiSSbWco/56uakwY6DQbdKOT+IAN8OMTJR/s4wERmcvehU3iFjlK+ATzx80h74cVCu4seTAI2w3g9mzQGKXvoipXniMNLExQxHgLg6qCg/294jsRjEqTx0UBW/0eZtc/mCziAibR28VbzV6sVBDO0guFbm2ynaJtxPZpeNww+YODtoAG3gAoz+J+Pp0cBjkcYkJyeUoniLookBSfF0zx46XDrULFdk4GP7jDKLGNJhdtoOThmP5fJDk/2YCpxY4pFv+yQnxsDSKsyv0BKKywnOMafzOSm03xK1bQbmmQgRriJBK7hbFEQmcYJ9zR57Kse8pc8RFlhHTPqdjLt/jxun7xwzeYO65mMZrvF3AC8ZXA50hPXWEScCuhSWGKUz6e9YDpYlnSzr0ZLPiUmXasJzTJ7cQ066m6/WQg5CnSxm3zgmIO7ZplsaqJBy0Gl5tdqZZXZynsMsxI0CuzTXvfFcwmtdbJGvSshYvDFodOA7LdxihUF9+kU5VniMI2LdAXxPXrQO9/bBzy4BXgjPqlSReOMqTaADCpYbyil+yiajQKrwve1KxaoWDdco0KSBStyDvaOkcyCVieOhtHBpLK0CANJzjy/PmYQyymJoDkyUGCx7cwmcA2/b+G02bWf8A/9Krx21Ori1fvCrK+ADw3ZvLyBPWndpOfrVK+Vr2Wg7WmU0khHDd3EYl2vKk/EGr9HW8WwPA71s1ulKSWBewsqTAPMUk+AwIUi36UFCkpmHyRyMB8c8O+YyqnTO5EYZxJU+gYg2Y/5Jy6/Z4aHVnPlb/o7PTGEg/8JKCG5Ata82XrBsGniQ4T9uITRMCF7mK38af1UGkedirooCXZxIaXY895ATTvyPUMj98PG7xXcfPmQJ65IIF18+La61kPv0efHll0+Ls1++LG5Y6vkEL2sQtYSX9q1j5eLVz5yyySmeS/af+/gRyyl4BRyu2FPO9uwpmO55eMvyzAcU7+69hjRjEoclG23iGmXaBZZy51co1lDm5QAKCBALVTbsx3DM7e6wlFKO056hDUZw8JUTRxRzlOeGsrnk9J4PJu435xL06ycsNugnTq5QmH08iiWaVj4uZ3Kftm2AaAGiAvHUgyBQDF6RUSh7yqblO8eL7/7u3y3+8O//A8S9XfxydoGyDiU0VnKP7J90dvFn0p/RzpeLD9+x1PcEBQn43GsByGEQ7hvquMz2r5xyv0aqJ3IRJs9k+Bb5vg2OUUTCJ6z6zMESj9AXTiSt82faE24tTRD3yCxpZK36sULLOeQTS0lVrSuyXZ51agdx5XJO6lpaET8fJ8BD+ZFJE3JIprMPkC1lOiemcEnaUTiQibQfdbQwDl+51YMnvHqQBNZyfjxRjlGpKeetPE67z9JV8lXpMf94A7ZZ2rf4wYM6Bm4ssfB78qAGb3D0A4jyzsu4sbSy/Ma3z7T8tiviiFss2o0nntxopQJrG8bPRynKYflFQAXYtP4Vvh+dXK5nOZRx+fBCxMpZZbzyi55HGY+FjZNYO13jR0bCe8pbLbHwhvfaJ/qByvysCsPlgRwsQfw2SwvBR7JbDkxpzYlOimWdzMm+bsc0Sz5ULpHL2xkbYf2ONefjwTH0Q7HAgVjbKMDkvy321r2/YdPB68vFA/s73nyiHf/lp8Uvf/60+OnH08WPp1jMoZi7h9ZVzA15aUfheINJ+RYyXflFU8nNtqkss2apLvL/EDrzuRTrTngDhrR+/ADjxysVdvtYfLosmybG6bxV5KUOQ1toDP3d5uMJvvWU1ycHGuHD8ocy0P5YpZw3gcD1Ay31jtt/ebR7hksx3x2TwNuMBx/AyQ9l0o3aJj638QHlmMT2JPzKaYDJQ0blTh/PeCcWczzvUF7eMQZ9gPaPUczJp60/61B3ZDrJK3fx1J0+xPptHOPJT17umypfIr0IpO8kTKWOKU3ne+IFKfh5pCPUGCMMf9sDcSynloI3d6rjlRpNXxjGn+8jLfT2I4nbwdj1CEO+sSPMtia4VZzb1d/dXES+7KHE2kVBuUSQ7DtuU2DYF0HrXZfZo+NiBEDu8Lj50e7di85xw8GBHyAc/5U/H1DcZdsE6kA4Ka/lJqWCyOITknJRRJ694yt/jstWodW345g7lvBnCTV9i+3bfeYevGHCe+5bZQ3M/IBVr6se7lHMPTAOerzFSo62vwPv+6lij8y0IHU5udufuEVOtqMBJ+WYtI0yTJrLMNzWw+Yd5dyop6Ca8kyZWuRnHY+irB8UnujNS/ezGwpIHPMzhYQB18QO/ZrSd11e0jEdPukytneshhzs7TiOcSmdjHOqe+Ra9v/V2pt3LWetn8g/6joWlkKEH8XDZ3g69cOPst6MwQWOAj35rP1SkFn/2BBEfPMiZQo7/IAkUXsZpis/az/epcdsWAZk6SiVlidCQAYFVZLKUMAkwQosIZLKahSd+Jsl8YQrmfPKjznrNnKeMG8mV3ZGhBofCYEg0W0CPTauUiYeBiU4T+MF4ngWP33Ep/cMT3LSvoBd78S1RIG3iiI+9R3R8pgwNp9xk+Hz3EaqgatgQ7Xg0LhtCuSzmcGGO/RPKDGkg/dGGXIEeuDyQ/7Blzh2QAq21WB2A+baSSTrN5fuXmvemT6bT+Ot426GTPe3089Yr58Rxo4CxvUtOGLwJq1n4t/wbCf3POLMc9atodPP53N/AkddWJuTU+S7YJf4ut+6Jh3foqX1ts7X1BOH55DIsZkN71JkE8fgEcwMm3l9i3LN+3k+fXue14C8yYvPcJE0M7+3oP3b/TrR/TYcUXqJ97dT/JZQaWTZoH86kZdpRj34CE3kDgaldKrZ7JjBkFZZntSaSY0DKjoTv+w+sfeOkxXEP7BpC44zMhFQ0jIYI1/tQxxQp38ij5WMIKx/+OGfliQfCQuYlTgDV/H3dtDAn/JYyKWXZSuvE4z4952y0h8IOPS0bLhNK3ytwbCjMBmXObcfUXlBcOJ02SUy37zSp4iRCje/StKB2jkOXDO4ccBC1m5k6wRAmttfiWOWgjAxMD8/Hs36mGVRsWJiaSP+sfgWK/EXvdGnqYBTGRXYDqqkIbd5OBjZU6HFoE+LGLJmkAeuTkjEVQWq+34woHFgfMuE3YMVTt6xNxmDtxsUPMQmvVZkrf9rZ9yk1YJDRSBjfgaADAzNA1pkCZJlBV6sBsHDk0aXS+ucSSnL4y5QDpyfsTk37sbTioxBpnwii1DmJUtTvawr69bySCsVAy7DcszqoCTKuKE89CS7pCF+lp2SCEwCL4NS65E79CSkSwGEK5OQK5O2z0zuxVMvHU4WD1DkueeeVmWWbw/LHJcdG4mxNPBVOkAp8OggWtq7R5Ont7Ic7+dzBluUicHoAcoQT1l0ouJk8YrBazZwRxHyxDK9I5ZwHB2dZJ84FTRe1v3kG99pddDBAZhLicGD9U+enNqlbQ7mnFiESUzNYFb6MimTvR0TAU/K9EOmEFNU4JVvfA//EAtyEZ8nHlkyAjyoH7paJV7Jqk4SToc58yIduRhK14FfvPhRmeVlDUnL1PGItYZDGPnPd8slf4hDMdHlVZ/V1+p4wvPE15k2T32q6NZjjY1pzUNott5mVSxNaW6EG0qc0NW48iR/jn9KJdFcYyTPeqVdW3+C8OZKSsJjOYuflqKeVnfMiaDHh8csQTrJfYh1yxNt8ByruKtzLOM+/YwyzvsUpRsaHtqxy+MOaHt7tM/uw8M+aShp7rAa+/zT4+L97w8X7995AAoTfvclw7JuD8uvHETCRPT2XJ5WgSEPs5Se+wqeVTmgcu6K+xzl2B08Jg2d2GtRtgPfqpRTEeQBMVVOW0StaHZRzJGeelNJx3ZxTPqBjUL7miWdl/D96QVLqzh44OQQ5T2TsWOs54RruzpnCevnU6zlzpAX91j5sKcpa5tQCKP0QP3woOUEyg/ptXf8bvHnf/5H9k/6BQXJJbLlC7x+h7WYVgHUHeW5Y1mrTHpwsM9pq++7bBXF/zXldFmqe04qj609BUQsgFFYKEOyJJG284DcuSUOmhOEN2VG1nki7S7tXgUrWaF4QZ4Caxut5RJt3hF02XU5GXCVZjvuUUfbvXSpL+/KcqJHHnUyRf9J/rvIIWWn8jXLDVXyiRv49CGOcFFZLPypZZvL3ZyHPNxT11gofr5H6cqpumxLGDmtYs7N47dR0rjH3A63HzyUYSrkMJGDxmRBedPCkgEFk3GVAWQevgcP+xaVtfYr+VgCY4ivrcVGJH5RvgkXt23D8G0Uq92vjUxVHCKrHIOoGFJh4BJ9+zA+29DP3cTfPd60QqxyjmS0J/Ox+PLdJXsMxgKUrNwaYo8PG9JTno5SnNjKba/IMfuvwe/Ziw65HfoHnj8uOWViDA/npn3YNyjbleP2oZ0cUz/gbu2qSFnCo8tL9mXdO0QJdoAyjIMu0q+Bv+RF9l5eXmPpegF/n3I4ySeWKn9GAc0y9HOWLbNs/EalBjeUktrApZyU14+Udgf2t0fU2yF9IE2HPSQXi3fU5zGVfKiCA55DHFCfHJJB3dr/u4/p0fEhSjoP2KCfpS/OQRvsheiHoS0Uce6L6DLDe+TSHfVexRw4QAvbhdR2fEO3w1M5WDpZrxTNWk+dWPl44ZaMpnTsozLN8YwlMi30o0w0n8DKgVimkZZmCIDAB2j5xvZpH2g/B/2hzx14RpEn/uFT4oJX5WwRcL7fAgjX3MGUPHo1j8p0s8Q61fiEaxEqAvK4qbyELZC0S3jAj4nJVnnhn9GSR6LxDnwmsYjRlKWKowFtojCoJPzIEOra/WnlVccPHcM4pioMx580TRRXjEFQwnvQinvn3zsOpy1RmWmPUAYakQi+3s2hLY5QoI19BEr7I06H3uXDnx/J/aCtFdY1Hy26jNJxkWOR0mKlAJe2wKQaUjYLPOfmIVt/zCUEkGOQCPnQIT9Eken4iHSP0NWTW2Olj0y6u3KbF/iVfuCBbQe2kQl0LSjy6L8ZtDzRprNHnf0AY9YYWwU/2x/AR1sJt0lb8midtF7kj/KIvlwm4Qfv1o2vDakHb+FnYKdY0HVevps1bJi7/GPOJOVHbvAyC9h0BVa/VxfArGvp3w80KuVqGadCTktp5xVaynmqss8sYc04v2N+6e2f9ZVVLCkbGfsc+KgncA4QhRx8tYvAX9uZrrAiRWrKJjovXX3z104ogxxfjDsKGyrxNuP6nAJXIgsxJ3khAFNh4SL8QmCeanvKJeMJBPxWdA8h/aFC+MtF/FZn35OPgy4HfNSXVZbBF/F8Ommy8lJh8mireAUxcMUn8GVu4jankZ8FKSNNgWNAyhZYCI2852FAMzRZXoQ3IRposGzWfMxv85qMFdxTONLIYf4/i8uL/hMAT+na27jSqXdzCoj4rSYJSSvQCXg+G7feQsGfrPIuEutom6iv3aK1fhuuQeMXAfV94WlZX6TPuz/S5MW1WS8zaCrJopwb2Mz6mHGePTfACk+MzOoFZs+S+JJ4OpJmHdu83sLLqJtX8kpdAYvkRWPAmThZz+b0tfcAnIE+R/w8p/861+CVwq3x3QjFqf/rdI1DjYHoHKg07iact9K9AW/FR8/jl/Yb8DacM+yb9bguyF/lmu3u1xNZr78e66+PYUFnYdcZTJ/VU4cIKOx4lr+1kqolz73LOJQv8hTyNh9FOo3ArTd1R6fhQKUXg3At7pK+CgTHEGkBxiGrfN1KofElbVEQByFs1sbwI//0A6Rx4BR5Dyzljqdl5qnMNlcGBbFCwu1gyQG5HW2+atOTioITJjte24d3cDIOEwwvrUIyKDGPdKoqvYTjhKxLXhy8ipPYxnrB/KCaEy0HmDmtKzhAm5K2eALHL8NZ6hN6FO/KZ0sgRP3EgWEATvlU5UGsooJhf8K/lCXLd+2YHHRjKZJTV8FNfDpJAiJ0cZlOrBPp1dQZ+uVzj0F8D1WwjAyiGCiIi19A3XdpH82AirksaXOQYX2FaBQqdARPdEc3bjbPKNU99C5Zp3bNMktPYssEj4EXM4GkBWy+nvol1bDkqfKRQZ2lZm4US0k3PLcuM+gnPNZolMjJoPTWGkA0rJcuAaHfND64SPtsnOyee46epA2DWellXPN1Audk0K/Kc985eVGrNGuy/AYu8Jh7J64Gs0BycpllKfKOtNIaiYkg/wy8yQ4/J3k5GTLV4j5Q3igbDj8wyTrJPnHCdF+snrTLEkC+vmtF4jBbRVuUo+CdjYT9yq+bsmjJKI6UnjKVRxzUy5+ZDYWvxEv88JJPIUOaCA7p7C3uQvHSN8MewlPHwhiXLtN75eHLDJ7uGQH/5kCUVZhcPRM3z4BfewYXo1iEgvbXCIlUf5yjSMkj4NOXzViB4A/xyWfmD0S4VHaFYo1r/Qdy0uPyxbzlP5CTZZIc/1j+khKuSTQn67ry0SNpdDuuZYBM+3fSnFM8YfZjFDfvdlTIHqAAZiKvdYECgVN7L5mwX52xH9DpF6zlPi+umMzfoDi+c50nDfQAeeSG/UuAeziDUkC+sBAPWFDsMBF/f+Keg1gosBzz9BfgsZ+Vk/B79rO6Y1ndzfU5ygIUGzy1xPCQkAvgX0VxRXtFXriP5BXxbR9LJoG78gvtcQft0pL9RZUDe8iAtOUxxnYiHgUDbclTpd2DjONgM/F0ifzlJdZ7KOdOOGHww7t9Dith0km8cxRJn79wn7H8yjVayCQnlPfIjS9//pfFP/zDf2SZ7nGWqP/pz39BaXjJZBNlwy0bot9SBuiixeke+2iRM0tbLxfnX9h/DqvkQxQ/Lv2ODCFUxdol1oJnWNyd87HgGtmWJfi089Qd5VWeeGiOVaJSQJX2UsWg/QzzDHxhC+uVVklb1epEAWVbUbEeS2U0KLKPPLG3/7j4dIHikaX68pI8FSsjHE5875yA8YyFOkDkTN+VY5GroW/5EIDAQOZa4QLC45FlxEqIc8p7pyKIOIfUDfPxtHc/EqmUW2KdsmS5rc/dYbF4h/sezY/Li6v8h2ORpSIvT1rmtgtLI25tFv4GA2X/aDex+FHhA/2knb0NXQr0QDmEpZPlU45sY+0nXeR7rc+i+JAw9DtwFjQET2Sw8jzKbrJW5jqeyHJHaPR4Dz+joFBe++HDjyhays0DTaKMSxrbKunps60raV3FHJ0C+AnPPt5+9JpTeLW4lvbCUpHnYSm98aNd2Md3708/wEEPFIl3N1CO+zqWKSp3VbD4hM7cFxz+8Qtt8MefLxefUNCV71BDJg90KdIwHwjBg7JKZfeJ26PeYiFHnb2njB5IcoIC+B2HdnzEIv2EW+V7ToanDJ4M7KFS9l05sRPe98OqdHc7En4ADlP4JQxFuvejGj1okHEDtPQZJMBC+bVFP+dTtgdNMPMqjzoe8l3/hClfdeP7RB36l0bBmCXhQ8mZcRIRHXOZl/U9nHlX1qqM0foZAEQZfVX6WPCmHOlrzRvAthH7OZOJoTh4W5b5x5uBCZjhlc7CsHC2NeJAg5Q/MMy3bcA2pww1LDQSsrRKDgIuLVp624ayk+z8KWJG4hJJ0+GC9rb1+21PyBY+ZaO+XNHAW8pUugILuaKCy2biWPEORf8DcjllDDgHb7R/eHYp7cjmnvb1qGUncpGz4RcH9At+MVEpqlJ7hw8ZaaEQJGNuCRNSqJRWYYSUUTEU+SamYE546E0bmQqjEJuEoQAg8nHeYqpYlabCB3eaILoXikjTu7zhIwcy6uEW/B6xoqaRPtB3PaLYfqKdbpH/1q5jYpX43MpHZSx0aZ/rWM+xj7laDvKl0P1oVrZr3RPgJRrFMO4kaMjq1/JRvHEJUdTLW/KXYzNlQ2RyQs2BAnlJcP7Fxr9C8ukbtJG2pA/O1F/kO8rI7CG3elbu+IE+9JcnueXx5J30wJOe/oU5yDM8pkSVJ6FP5E8V745DXXWxzYe5V3vM5RQKkR9XGuGGO5kEOLhDnXyRGM9VGssoMiIV9yok/vGUcNzGs4Kqebc6GEBJOIRdTGtte7itiP7o4BIHCquwDvEjGPTHz/QEOyBL5SXMboe4+NXTPIVqg/ZOEtDBn79WTCvS3PFJeuEmWd7rFsoqfRp5fEKb0MH0IYSVPWEmq/6YOBmYrjn5+/JuJsYxWZ8zvpGjfMM/TzykpbGKvdCkRmlumNQJ7ROX8JHhhJzEyUvgZWuznQ244YRRB2GGUdmDgqYsSIKFmWAd+lNHpYlvvay3gcLwGf6bb0mPx1uVMOJNeDOZjUHIowT1xq/C+mVs8Bn4GnGGmt10B8DEo9A2fievrL2azzrBMzhGG3SLc7zLws+vtce6XeEHsuvkzducJm2FEdwt1KxQnvp5TdySprUU/5l+xmvpR6LE2PyxLmnPcFNi2K7j2Ixf/P1d18WAscpklNEyhdrgSZT+Nm6KsS7ws7ABbfUY0HjHlRegbaK0ivm2o7R5O+zXfCf9NuN9G54IilyxXnHR8Ara0on/VmV8iN2YPg3UpNxLmgmpnaF+dJF+QaeWQk8C08Er+4YsyGDatIzRouSAztkbgfqMNRpgugwACLiVZZYzcnzUif61oDLPUY/gZD8RfGCNyA/zjLIHOMYzDom7/Iak+KaTyyBM/gJL8ki+6fyEZroOBs2+J8eKD50/8R2Z5MFgxfAM3BgYMLyMyAKp9B9ZJoLbr76OSLo0yf7JPLgAUgUPuJs3ZcjgjEl2NhdnQGi4Vh2MBVZ+EnJaMNhph86AlF4dXAGaNMmF/J0k+ZU69AAm1ICWdN5jQO4ExgMVtO5TGURwrEyqWGRwh1bLia90dBlFTpNlEpAeR5wZQHna6BWTTn09PEIrDQdt10z2b1nOOa3KMnFjcpHNus0frMTT+UInY/pZJ9Aroa3v0AZ40tIvrOJoX155b3qGa5gnWBcq4FyOvM1AdhuLkls3smdypYWMvOFkSTr7tdLBkYqFI6yUpJNdTnghNHcU2cmxEzkt/fxar/LUAWYu+MR8qXnguPyLMPKW/i7Vy+bdUkqeZLme1qbGVgG5T557KGWO2Khfa4tYysFbbgb84BIoLG1u2JfoGsWJ9eJ4Yp9Z2vgOTvbWCfUP+Lk8vEiVZv6CCPmWlmk/xtWbW5rmxUkZzsZvmOGz3YZvjA8sr/7GmZ/Qq6lXnoGVN2KnsTTdyn90RAatrwF5PBqFCL6T92ZUKLt6139kYbTg2bi2LzhyJhQG7gxmIYLecETh82ILFmqogXef+BEmqfAY9PJFeWBq8yBIeRFv6lceG/eSCdYh1ipHTIyODtgbkDrfh1ePUTocw//uGWXbv0UxdokS+wZF0W2euln6hqXNLZvFP8G/LjPcg/cO4Le0HPmZTOX9ffhJXYq3y9dOMKnZZm+rq9OfFuc/w0tYrO2iAL4Czs31GZOhL1gcofBTMcchITcuXwceqISYFC38YYuWT1zi7rJMZ+fuGecyKveXO0IWqdCxHW6pidfSFoK7tE7ravG1Hmk+TCZRbtEmLpElVEJoeCdw2t/ZBRZFp1gPXRKXZX1L9sN6xAr77kGl283iPzAfth386U//uPjLn/8ROi4W333/Efi3ix//8hkaoMxhUkfp+Qjg/mOe1up+cdAfmbWD0saJ/L5LDinT6fn54sdfSEcZctqdFgvIAk8W1MrJwxz2dQNRAqSeKZenlXo7aVaB4wRUGa1A6OmyWglDa2SPfc4ByjnIsNg9hEf2sPzhQIlrJtRR9EAHSE56J2G00cgicFA+kW2WZNp2gQ8o5Ay8DEK2d7iGGMoZfpEpque1crwGxg4y64C4R1o1ms4GwH+Wux4gP6+pF3ik1rRsHwAvHuw/UGaUrtTFfhR31BuZqWDMUjKfhGmBEUvc5C3vFg95X66MDCReMjTT/ANLqxetKmkXlhOtTQqyxaSxN+0HWLbPLr03HyeUtEr8Mu6Rx3DnAwp5ZD9bFFQqgHdUyFIOzG64aSugNZXsmbeJL1biKgS3UIJsc7u3mHJzlkkrtQOUfcpVJ8/yg0q+WCTzjFuLOtqC/Z17g0ZxSnvQz1OUlf3uHXpvw6Tw6Q/4iHmKUvZnFM8/frrheYOi7n9TdyZtluzGeT41z9Xd95JXlLWxF9544cf//2fYGw8rP5IpkXfooaprHvy+3wfkOVXdTV6JtGxnVZ7MxBCICAQCQGQASd9IfdFVRR7tj5Ur+894SIEvdtTUIx/YXZ1hwDinXt7Qrt+ykvTN4TMfemEvRTzm9l2uDu3Sf4B36B7nDgY5PeIUGL2OaCDwDu84hEcDoPLbGXL7zLxgs96QlYwnk666TZUQxRDdoNTZDtR3Voxx1g/UJmEqyxSRu7VRVViEqUfg05aeX+aDXuV9VwO+8AKSPhRgtroYL5AL+55deJq9ykgPotAlLZZtO2h6A3iiXenhSP0iMBmf2WheHBRkYaQN3hl/KctAVrZMDyx1fPIT5t5vW3sdB5ku40p5lrrmIg6k9/RLoml28jOJgyn3PCnE4xA22WI09+NVMapomJM2B20qZBLYv+yHBsctBCtz/GnLUDmEz+DhC8db0j7Y/1DfDxjoHmgPTwiT7Tb7IKq7qIf7e8o5LA/kTrCiLMeUtlEN2TCR4rmqqNJuwcV+J22jRqVn+NwXCEMQgAQLwhfrLWP+RCXQCGqPX4xPIIcBDq5ohLO+gK0XYfY2hfZ4IlOWW+U4djRfXkYRlvE2OiWIyybrzdZEOlk8z0GZ1Znb8HyiYmgilCFu5TUBBnmV/4YZmWs0s5nHUabxYI5RksnloUyYp/HyUV1PP5mlrBjnwmeNdPA6BrrJS2Xek2zrc41jcQIc8eqMlEydR1YZc2hAdsXLjv1iTve+xDAXLDd+MnkIWcDpIgAAQABJREFUcgCXacRFnoEZAfc56UNpCzNBmMJFGpNipJL5uYWRU9C5ZoBAhM1UofVNMs2ZNOOeZ5Vxvegs2/xFNBUvTNJkEIqQywD/LMzJEDdcHaQIzwlEMhQAaTzylSLKjxDxkwGxWc2T01uVivgSkTjuLc9MHObJPhaBmZTAs7LFSXSkkIxhImH8aQVPfAAixMDwOSDkn3nIO0+hqrCrrFvuxM9CvM/Ed6mHgQfZKCq84w7APdMoxEpegY/NhEtwC0oUIYdIHRwSJgoqN47QlPSlh+KDgwwK7gp7QRq0HK3bwk6gacw76mOWM7OIw0y3VD4BDYdfJhQlr6mflh+gBK3LToKmSe6RlyRL2aZ/daScCZs4bz1Slb198dv2oRcJDXvzCKIDN8KrCBbqJkFLjoHt8ixt8jUHl1n34V0Ui2E0eztCrspYjwlpg16ieALkpGaAHXDH08jfsvIQogt3wWVJNdIhX5M3ljE5lrJGccHdfLTddbwBwFjwLjyzRPYTu/HzCvcZ8xqv+Ry4QV1oo+HOTH/iui7mW3kEWp4Ue+7H4yxb8PO+A4mXfF+Ktw2YN20BPGVkwgj0Nsis682k1UnqNk8D1Du5yYAjIw4iAgrZoLtPWzcNmtMMhHGqJzm92kYfeLM8NzbV8KJ+ciA/8bcjyhKUwSDfqhomZRmgWxYPGkdMZ2kHLpV0gEK6dG7qInIscNVvYCf6ToDztoo0vfdKcgcdy4HWsn9wJuTglahQA4C8dR58tO6dTNkn+Eb6icmRHy6QB57y9ckJGpMGcbtlZupb+XiqAbkDf7klrhqq8JxCHEznIFtvAWHc4gHxwNIrigNPBrBMFrNhOwHZLwkc3CNOD7K6xYMwODpZ9625sJwk5Bk8mUOrcAn3rakTA7wBoN+PKuhC77JW8cEHh4kDG1bzrIeX3I43mn0KHb/L0+Sp9eHXGK8u2R+KZWjmPWIC4f42etnVgOjAkYmGHhwY1Vzu1b6pchUjIXBNq1ffPRMWPcusR79Aat3LL5e7OTnKflcsgXApxzOGCyfEMkh6HJBfsZu2+yM52RD2PV5E0uWy2mP2njrlvMPQ5YcR1JkaCZ18OfD2oxEaEjWSKHfu27QHLcJ3yZ+Tfw14XcKqp5J1xcSISZBvr2sUpC6kA77tgb9LiSw7e8OBT+m1HqWZMjC2PfDRhvef2Mw/X1ClZMcgDNiyeTOGumcG19arnnPGddxSurEQkDbsSn1wx1XecuXecY29rveQkfAZpzhnAkCk0DyqE3LX9k/MjJvXpjNx+/PCrtwLqen6O+Gpu/2bJZlKPF4eBPAfeCP1ovxJqLw10lY57iGi6QvZiZF5HH8YbhHisOQlMOM2+O/VM/ExAqgr4BddrfqvEyfTwL+Matdw1CEeyc9t9ozTqITHzyEfyTlmI/gTlmG+xfD6Bm/Ic76Ye+iyPQbmW3y04P764+rTBwxnLCdyX0fr/gZ51lPHKYh148dcUJ8cUgO/GAP4sRhHAm7wv09bOzndiYecezvu8Vb8AO+wp0cMex/+wJJVJmd83XT7hj1+9CxDn9xitNKT7p7TvZD8EquT2D2WWqvj0EKkw+MKL697JnZXTJqyxM8JNcjE+Adu7iNlH/DEnov78BCVg5xzj/FN1mjouNRIQvt0KzT3MDtxSdURBiAUkTKq55oGPveTu1PvoCPuXZKJV+st+33t7J6s/vbf/DvazuPqf/z3/7y6g1cneHj9p//4HzBcoLvYv+sO+Hv7Z0j4Du3WvsGPAtyu3rB89YTN76OD0XMaLQ7hjf2KnhcPNywtv6X/oE25tYpL4jVEHaMbj9TBtL992yv4kTzLdF2KtYXu0a6Ur6xSNyd4Pe5gEIJb8FMvKGhmdqmxQX29i4FMY+pbDE17BycYIVm2i0ffFf2FH97J0jz4GC8T6lg53bdP4c89PfWA0caSg7as4Qa00CMYMf1wAEuD/dCSXlcOEVHlq6fjyj41FvkRpiH68PmSzTmxk/tb5Jrdz5Cb+xgj1WeHx/RbGPBcMqeXZwxzuR/7VAU/dJ76K42Kuic+XnbwTuQyUpVvlmvDoT+1XemBE69jiBnBpDed1BIHo6V3myXemV9Fd4Gr6fNn+6x83XN1w3k/CvQILjmUXwWUCYrtV8OMSsZ2s8UElV6OloThCv/CbfaJtU/LKU8pZecR771xr8592MKTEfeep31O2u2j3su4Pz/BH8fj8WZB19tHa6jTky7edNRrXnTB5yv6n094hP78AcPch3uuj6v3l93H8Ra518SwQz8hXVKqYZXKAUcMc8QdQ9sRUfRaq3MC39EfvUWmjmlrhxgXD2hLekDus6/rHjpm94C9uuhvXPq9xQsfhWeLibqnVFJb0EJ9ANsJp1t0aNj1lY9zwQgWfDPesQxiUrtM7u1ryGefbBripDMf5YL3jk089ED15Rc1ylV91vrbI8Me9asnojoiRhTbmHVmKmBa176MtJ1mDzoCwCx88kud4mg/H91NWsAkn+zLCzfy+lEXPRn1SHNMItycIsyR7QQIN0rPJI1HOCeG3vYVYuwIkHjyqP9t4TGEyZkYw9AFE7ZpwNP2Z3p5kxeexAuvczNQsM2MPKLS8aLjBGSS+jSMVMFVfaqBCuTAwxcF6KqM15A7X4bAd/Ho8uSOM5+e8DhjLGM6xwp8o4093cCJMTpNhTaHLFDCNjLr2DwflQIf97GzCSkdNNDoIl8axYRrPuQxhnMJpFwViOW4ZUAMStaH+sfs4Zm0WZLogyvxjk+t9+z/CAzHdY6d3Iv3CC+5QwxJB5yHyOshsor2pD0iseiE3RjV4buK2A/r8OISoQEn6Foh71t8zVXs4bVVXRYiS8iKPFZkHQFZF46/lO5lvmz6Mj70W3955pr6AXeD5v6Fjl1zGB84nX843vRPOYgx03bsmZK9qi+QNTwQbd+eMczBlxrmqk/CX8qTiHg2grxtIaAIla95uUj50uMqFkQk5dou3fdSY9web4M8d9Cl2zsa5tDZ4Yyw5wFDS44Ulu5ykAQUZAEe1qUDEu7G2bQVYMISzI/EJxm/ZvAUUZkllknQa0F3EOE9dynaRiJjO8gdoIUaVGRx0wGSsD6Lh+kjxaSz+QrDyrDIQQYPHqTlt008AS9/givZILqNPySAv/AQyDnwUSUZBrRMrCW1SPYqnJeQw4MOHIkDL5IE7iAOPNc8n1mFkkGpVwMXoCk5dNjwxAWMk8CrfGpiGWC8cQYR7gm/zDMiM4DNevEZlqTGj4Pw4tIwS9uInalyVV6+dkzDWOrjVZqvhX0NxrfCNnlnx7I+Br4vhWAdzV1SvMLHBN+iI3H+mAflWdk2oEEJ92EwaMEHHk40FFePWaxXg0awUUSaviHrapHzI7VxiZ5QkukVkED6F//IV2V/89jk9Tp8A8914Lib+TfxNIrw0MeVQcmvPSz/W8fQCN+K/mr4S3jfhr2ZOXUwkm7mH600dbQZ3rzS6x0/s5jBmnXaGQFLRqWbpHArDxlDOHhl8DuXlSR+8LKdrsV0kOOgw49A0Iul6afDsRMiTONMlmrSkWTII2oU6KAnnTrKReNKDsIth240bUP96ORxKNzEOCjpAE38BeYgrAOxWW0Z3GVAoD4F8tBNm3ImP4zLIDFp1MfoNfGKnuOecHEvDxwCqJPsYBkwctFrTNwDV1ik3WUQo/Eo/Ac/X4DCAgviR7qg1XDIiqGRYKl/0qjDaFhUNQY58LV6nMhuMwHMgHiAEWeXqPh1NjmWiQ/8tm/TkwB2MMnla69WJPHFD3qsJ854j5E+5VOIvJBGlwU5SZPvTliNd8LkwDd724Gby3pquMMLhAmJgzw/+nDKVyCPj1mOQF6NDRq9MqGXf1S9SzFv2ffqyi8PQjtjCfCUowwimWQ74NTj5ABDQYwF8sWRFcLiIEMR+cxEJ0ZLcLBelB8HfRotsD0E/x0GJbvsbVQPv+mlZ5XpBQEsCt7XgwljwS8//9yJtsXAO08nru4VZ6048ZQf1oWGSGkVR1+mXbNhfT+8wKQD7yiNxXuuP/JrfKRzf8aZ3rgYmeFzBvvgcsEXJeMVB6/8MEbaCHio67OkIe2HulGUFFSl34bjbWSIax68jiMdtQnm0fona2VgBNvCIpL+cCias21ETA2L3HCTsk01j+Iyn5JyyNA6zLsB3DviU0hLTVTKn6gavU4+qEqKgjS/aSTHG6NsKHk2zD6E+pvIG8SxwAzKapbKb9WGuk0hZJKqXCNHfljBsZZfZtRoHkO2ueCrNJAsZWS5Gp4JbqbtUv2T3TO8Wd5gjHu7OvdDHiC2DTw/KnCNEe4a2d9mWfQD3l837B938YkvNGpdCYLUhmk1SvuvwZV7taVtzyXherVhM+LDEDu0M5aDvtnjQxF+hVRPH43tREL7HW1++xHjG0bmJ/I93urhxldPWSp7o/elbgnQkyVk5KHFp90xzWNrN/h3oj5H3vFkuyOPH3S4cxJGc9ihXdhu5VWMGOCuh0gN4dWlVse+hgMcpVAF4A1f4dsO8pqld25ahTw9MzE7pM24VHYbz9ZHPIserqkktiLYxahweMB+csD5b//1v5B3a/V3P/yw+nf/9t+zl9rH1f/8/d+v3v/yx+gol9ymndHu3Jz+AN67HN8lYbsIywGeRe++/y6G7gs8EDVCHMDIU5YHRq+BzrW8Qs/dYSTdop62MDDq/SgcJz8QiKixvJc2qiFiC2PIyfE5usF+q0v2wx+TQoLG+Wvgyekn+qYt6DxhKZmqWAPqEdYWeepLA72s2pehvGKJ1Zih9yF6FR4eshefBnw3S6damBGQD89ApuBpTr5YcRmjRlFfjJzgZnVIPaK2RDvGOvl3iCzvo8c0QFqB0uvYXCOCk3P7LbepcG/BZ7z7CKattX24LNl9Mg+gP8tMgRO9TT36csM93o6e1Kd4ZhjHabvKxJEykJq2W3h4hzEYsuGjLzrgM2VowIkXIhaSvMyTj+nXkI20c9u2eUY/B0QDDLNvrdcqNNgngpN/vpTIJDZzKPOaxRmgfarEUS+kCZ2E5yMYBOsT6VcSMQlg4LpJWvsg9+fcAxm0N/Vj2eho+2isHy67vseAfKdnZAxzyBR9hV/TjAc5c2C/dHx5gWcjsm77sV9+pl3SRYY3tiHl1fYD+XmRpk02vqCEH3iSx3dFnv2ACvxHLjytgx0bHYY+ddITfdSTW4gwKUegwVisqXtpl2c8h37K4C5IZHwhQzj8FRfHKtZgPdB4VqjgXRxMaPu+lIhRL5wxI8+OK6ic1I2FeYz6sh7sszOmIY9eVxZm2Whe6slxkW2CuiWd6UkR41nS8WwtBEtQEXrkgPT5UIUByJ44CU/gGata9wJTHkwCv7NNBwUFlinBIZDHlRFX8ji+U/Y8sgcg9aB82SfbJwg3Opt6tl0TjGFJWbRfUQsUdhQA9wkruMS5tD1MyJP0KF88gLNfj9Umpf7RWGkX4VjE8SAtFRyoU7Cu0Ztape3pIGT/taUCIbMvcg5o/xrY/KDAvS9FaIe2FfWVbSxe0dSbafwIg+0gcogeFQe91bYJ36LPeGbLgedH+g2e8wEDMBCvLMuG99ItRdLp+LFewSVYuesSS8dVLmd3GwL0vS+u5Ds0kxH6NV75dVLbCW2V8ZRm/208cLPMXqmItzPJ6SP3+aprjGLwXfnwHZu8aRvnGYQcw0bnRWrk76wE+b2+J2JdHYQrmYYBhSsHsEzeLOMmvIF/4k969cxCi3ySppzee2qgrkxGPpVNwTd7C0l7BTf+pCMJLNvYtGP4RVt03O4+qdk2gDGn/aHGePUAWoU0jGNeD4youQAitoRYYxLL1UrKYYXkxiI9KpgSLjMWQZ3IC9EBTRJ4hZpyibxUmBWQfISTTsZKnKVZjnETT+89fJbWxFmpPDihhJfG+hNBNnUsl+RTwdgIXc66FE98UxthJp4bwOM6nVh5mK/0UfK4T3gyi7fpuCpphpGoYQI3rtc1bKgt0kStYYa2gQeZcizlCYLD5/4IuXUi3B6J3Lgft8tlpmtAippBeSiuNllZWnzD3Nw3F5SNPG0ofUjdkKB8JOeE20yBtuSfNM7rkmbczLzfin+dfjxPeflG9KiFb8X+5eGpDQm3rUyB2gA7w3IdNJps8nMjKbjSPowknR1ixQjehyf+5Ka/L8JGnPCbJGC/VsZmeZv3E8+1XBGLcBq+Vo6A5zk0b2Se8TVS2h7+zx4LrkPg5vNmqV/K4mbsy/t1/lFBL6PztIa3ZnDzrfPUEwa2rRPDsHX8F2ABtYa2Gds8rQu4rb5QfzpoRUY6lKOjZnBG10+Ig/l2PtZBBsrCpq4cr9EbkJ9Om3TRkepr8qoku/dKEcmgljdvdtoOKCYdDv7SqdOxu9G0RnbTtuMCn3RCwKCs7IFBSeYNbQ4G0hFXjuz4MoABhjq6wi69PRsGnKIESMqm/PToSdMI9aY9R+iJnEJShi3iVR6IQ3hIWuFq/HETaXNmaSb4ZsIgfO6TOnkHD6Fxm4lI+Al6PI4jTKVsJ+gtQ2NBvmaowYjOGJakg9dA9MQb+vDWtOCqN1cMTZYlPtQHLM8ASETs1MU9E9rwngkcbzA1xjooxuqU+tFIdcck3y+n0p0jA/DDeA69UZyQ+fEIJ/vWp2U5QRNOjYrygfomPB+iYBQnX53cHbDXiV+Su7zCaJFJCnCZoD5juPJjCU6eYyyFFRrJIisk8V4j4mAo5eFFBA4HeA3sMTl3MOJHKB4Z3D27ZMLBvm+dgScnAxd8lBE9Saw3ScpbVXjat6PyvwMfl//6xVY//OEXUu37LZuc4GKdzM2/NegwIVImrDhlwHIpwDqxjrNEWM8mlxJiLPENt0tMdhDGlksuGK0RLnIjGsBZnz7/qcO0bQe2Tctt3nn1kTT+E69Y+ujVQ7wTBow+59KnpBU+x+uMDV1+J8zCM2P+iW9hmypr8974UcICa8mZrOtYy5DW0Gvjkm5+c1okp7G2KcOcBFnHNjHD8pVOXx7w7OSEamYQi+EKA5Z7aGJLo86Ipa3ISwe9bqZ+uHOMd5VLkU8xMB2zD9R53vzrm8LsHI8wPipy9wllwBcNMJStnq6RQcpBfu6vib/4FGOsS8n1BO3SSvQmbfeJyb2GuXnvpEgD/AlfRH57xtdHMcidn7EkFgPdIcblZwbgt+zb49eD7/mCqzrhGo+wz+zrdqvhgLanoc59tvTO0Ki2p77UiGK7BGcnZ1vgsg08+eNnC5hi0j6YwGL01ktX2SU5dDjcR+5hLtMw4DnZgm+0SduDtaeB6M1b9BpN1L3n3OfskLYeQyh8fPZtP+XTeByNJI+8v71zMitMaLnG0+/2Ejjfrb57exrD5I9/+MfVH3/8A566HylJHYvBRIMchgm/aveZDwM48dnBMC9v7BMuWb6qB/ERS4rVTzcYmG6YnB7s3QHTLxsDhfB8uZm82+DrXqVusO4m5eqpvMAgTh2mp9aRxktw5JH8XLE27Ssb4G67UM9l5oPw+SXvXYxdOyyHQzOEJ3t6++ktSNmopPDWJZqWd4K+eqB8PdfyciEe0PCYWfQdAvmRJZH36GIn4X6F9g1fu/WDH8fuXwjf9V6M5x6o7IELReKRAm7grMZKv2VHgFx52PaoXQy48ByC9KZ+hB4nx/bH6mGXaqozq9f1oIO3gL4Dx+xhirze4fGsl6ITxXjSeaVS96kHjXsuZ5Z/0YvKH8tLBfKEh5OezL5wubtnoo5e9IWG+tW09vC2VevO/C5Xtmz3SM0HDkgbT6hQV3mMTEYuKQcYD5nka4DV6AhMZC1TqnAA4CoSGcFpn2ke+wxCeHZUQ1jk2yT2/TxDm3v4JRwQZvcjPzizYRSjb4PeQ+T+AKPd3g5bRRBOtyakGBfsW6TLfLYl+6BcLZsw22TaF4b3TLCRZey6GGzhq6fLFMfpl7O38Tr1S6tUGkCh23mp9MS4Zh1zSDRlwfWUp0QYhsQQbDvkMX9tyTK6f+pKICg34GkqhDawJEzYVA91aZ9rnzr0BTGBCk0ag32hpx4RhEZYvbccI7Zs5ANcHHvM0yKE7ZzWXP72T7R5BpDwlNt465Gh8iU/wXzQpKwn3HItXaADD2nhtoeISZY/XzkMDz1WkJCAL7jIAW3fD5fYZ2fvWsuegCcu0ga9aQfct0+hDgTCIVTbp4JhWRo43Y+wlFvQLNP0pE42wqjzvpy1JokhnfqB1hDdbLwwQzb42R4z3iattR95gPeuHqhRDv0E7B3y2C9qlPOa/d4wwstPiACkdW/7sg4o23ZOuaLlONCX6ta7ZTkHyL7GloPe13DvOF9Dnca5A16WdK/hijDU0/9EOQcvxzFZEQPv09fQHiI30kqB8rpboQweST1ki4t8zJiNq3CsPqmWhTn5SV35nANazEhCsgi8ZyOXPLmBTvng4Di6AT4pYNYfpZZH8gk+eFaPURfhH2noT8Upxm7bYs7iBqb80aaBYz1NdKGY8qTPdq4ekp/UKad8jqMC+kn9axqNrC8OJwoK06BkHQciNshljw5iRGEzXZ4GQybTDGuaEp1GEnQpx7JMD9zcQ0yelzzNa56W1TLTeMmXRkYS0a1RTkGgHMCkQVg38kMmBleZrwCKlYl8IqkVnzvhbxzSTDnmN2nZzH0efTK/sP0Ths89reAUnufehzUB33yBCLLFbZYxyg9fgE7wPKbSMPcsZykyNzN8Xic+Po9DCa+Uz5BxLdRESaLl8pPksgr4pXfj3jQpYqMc8+avUT4tuJo1R8uaT1+7Wv6fT/W1nH8urPj422PiN59HKAis6X0Z9895WkuWuTbKkrcD0HKFYOnePILDwgjz9CG/GzAWGTLzRjGBZSX2Zilz3c5GFBfLroy9QiJxlKxMbhyzHRrkfbB7lWYj+f/V26krXtPwLaRm+m/Fz/BNHhg2883rZpj3Kf9L9hq1HImeaVIpM+ol/w2NvraTYdJBz8HprMGNgjhR+Fa9HbSdZiR6wLWDbIUTGgMditKBp3/UYeSJTthBixvYxoAEfPqpHL4RsrPOG3c7E2FQjgMY36YDAPijEwJ0YDAQmPAdSDuYE75Jo2LAyfvQZMrIUiXb8BzCCFHQZSbJsDdX+qKsRjLiYtwaZJouetxo8Qr9PlgOv0HAJwZM0u9AnjyBPAYUIidMB7TyLwNaXzMD3MFNvDXII13ZhDdFwRs7YEcNAjS55QVxnilBXDIxAYbRzqatsSSl73lyIGBwOnYmDxjXYvRisKUnkLi77ECDnEaoa4xm0qAh0L2b7PQF4ODTAd7p2XHCnMzdMuGVpizJpe90EFLPFA1tDNp5lr9dluqyWwYPTirYVN4BikPHB+WDKteLzLzyU28yq0VemL8DYD0O5LdGOjxR8LLRSKb8CePhGUMEfPINskTdI8eGOz7wAlH8U6ZGEAvhcAIUQwllRJaoN+s5RjkmzMxZydPBTrymaBMu+dITxuUZGgeP8XK5Y9lTvUMwurHk7J5JuPJkHWuYu2P/LI2V2XNEoKmRyp14WFuWv3jRgWvTGLtxWOWvD5N+ET4DSueSRbqVoy+OjbCRxWHLEpowsCTvDJOHi54ynohN8JPHL4oasAtZSIVWad1MuSQMG6ZnvGxTmpV/m1whcA+vxcwYcTC39ehQTRyNFR//zLS0ddt80iITyMWT+/HgeaJHZOvYJcpH7HV2hrxxapjDKOt+ci6jemAft+vrD7SbnxHWT2hAvLTwvNlh3zRr94i0W06gKVePGxHa1rtCxDWoYwBDSHN9xDPKZaB6mp2e7GJ8wfCiQU4vKte/Q4eedCplP9jwyweMG7S/Lcp7fDohjqWtW56th8gTaR2oI1iZFG2jAyguaQzuF5Ax/sGrB+Ii93ilPdLO4v2gYZG4G3We9c2f3j+H0LTNW3qNMipSvtewegcrj06dpFMW7VJvE3HQ0GmZNyp/YB3Au109vTBAXftFWDwyYgyl/Z7zIYu35yzNwVD600//tPoZTzkNRrZRX0b4QqB6stNLvTB80RA9AEvzIoD2dYxRRQNbTnXCaFvC0eCVfoY2pnHKFxYP0Paghy242r4zqUpfBI/Qi/vqJgxpj3ie9GvT1JndJfCwyuRLsBoyNI7sgu++8wj4QvVjvMPgprcUOtZlkFahdSnvNDB6qMO6ZycGKnDdwbDoZFQv6Pub96sbd1GnDr97d7b63d9+j7H2GJ6zFJe9o3bglbzWmzFL1aijXTxf8sEj24B8V5+o6LlkAk3YHZNgl+S6xBlzJZNi9RJJSG5/4Nc7zbpLH2W9J3Nenmhw4cMhLPvM11TVndACCVlqecReaPYx0nFze0156ECXpfkhCGCqK91CQK9O+3/rUEMbGUQP1misBc/xcsWP4li6fVH7gRogSMmfbYk6A277K+Eouy6948USxKhT9zFo7ctT+xXit4GNVwmybHnUCeMdl0Y/OfbRmqbXn2MieSYyXPUWilomX+TKZYbwFxDAcwyDQZQ+4QTaz475CvMR3rL0Bel7bDvUUfWlowSNqBhFyOSHH/SEdDmxdZ4PA9gvw1ftvi6l9qRLAQ8NnZzU1U7ebLFtiHgiA/HMoQw4JYWtcvCzzcUDBx5DNeGaYrwnir+IBmmACmzIJTwn9EZvWrFw2nRNC39Nw4Nea01vfKBFTwioL2LF15KAwNU6zcALmPFyg69lb8tOUmg1MEYYMBCWEIxrWdLKHXm77NA0yJ9lWBDH0i957591ZpuE5+kHBGicZc1jI2yGGp2+ImlNSADsUI9SaOoouoW6StpRlilNa3lgS9Lms5E4nprlyjMPDUnjNunjTUZBthdi+BMjT/GRFviXsUqCCk8cBEcyL9ZV4HIfg41RxAlRm0WMZBRqi9EohwjWKId8aaDTKOcLJL3qUknWCWHSk+WupNlFH0+jvXpGHWfdqKNtC55kCb6+OFa21be+zDzwQxWulsC47EsJ+Zg5AGWmNuXVI22WZaxSBHkSAgGk5TnjfAhScq2UtC+eYtICN+tZfnBJ/Lgx5ww0ovcEQb5V2/oyDUfScjVOeROGy33j4Qef4DBlcDWOew2F6tfoChR9+pFcK/sRW4tP3QFVOVJ2c4UW6iW0Uyuh0foPKoZW19UI53wBXZFTvWZ/57P9G33JFDDx7iGyIaNMmcFhoCoRwlJ02VAkygR5kcYtJsWmuSNthI2rDUWk8ywY6YOdic698R7zSpIE8JNEPntvErGxMqwUoDiqoQELvhFJxH2atxkKW43pYUUJSnRMuhzzgStlLMogwY2ziIEoNxWBDEBDu88KgommuAhLLFWYVazGdiJqGhML25P8ycttjj4P0Gt8ljjLk8bk7C+Jg0O4A7Ao/QKdysoi531gw4TwweuAZYMz3VTQFtk4b4Rn/IBrOkMCpDgv8AlvbJPD1q8eyfrVmH9Z4JTxidPEfob3+SXsNQ0vw//U0zfIWbIMloQ/4ZcBZduS5vWNMMUzSmpG8mxWO8oYWBIu4zeAmXHjsVnJR9iEadhmnfocngjKewM2jonHRtCo54Z8DVbwFtmNYxPNjeC/6PZ12X8RMDJ/jf5vwVzL0ddTbOK2pH3JklcZ13pvRmzyLFntuBxwJYKOhsmDg1L3LHq6Z2kQS098M6MqTJncOLjz63Sz8UrjYqxSRzngSBgdkpHpx5zw0GWhV518GWwijS3buLVnUO6Agjp2smT+oGXnxk3S29C5Vw/ICwcGjPpy79e8zDsNfQ4mog9JUtzUYSXT/PYbebMs3eYFbTsyJ5ARs5TB5HJ0qi67iSeY+JLAzq/pxEli5AsX8s9lwAzzR4GEE+fg2+FrvDAY8HNnLvCb+Z1cdcIptpapzmxd68UCxU7e7fxtgBylqgOuDOahwT5MQ1DptqMGBv1El4qAE4ju6s3AbFF67/3KnBMwJmd+sTDL31je5Wbqlm9n78TRQaC4UyggxEHynGyZl32beNbDL0s28WLxrWdqyQELkf3qnjQyAUYwblyeihHC/eXE0EmQvLDvUy4c2FnP13zZ1WcnqXouOW+8ZSJvf+jXLn3rKm/80uT1/TVeEVtslI3hhMGe3nI3DyyhBQd7xpbDlQGjk2v3hfPwja6DyxgvwMGBpR6Qtyzx0qC5hwHwmI3kHUCaZi7XUN48nVjuY2BwMKYXyAMGOCeeDtSsI/mkUVle7eGhFBmEt+IEuPBOWiOX8EpeerZ+W9dB1B9Z9Y0jMMz4lUPeFu46fiatjDWT95Yo/xPPg88z3AdTGOYxYSyhxot7EpAuDyPtq87aJJtlN5W/E/oMGZwgOHlGCrnreMR69dfD38g+CIjDbGPKbvVNB62RB9MgO7ZzS1BfUZN4wb2JAe6EpTLuU7aPAda39jsulcQQpV/PDu3l+vIzS9pYQspHFe5uPiKbH4m/ZiLCHl7YJNx70Q8jnLAnjvh92sWAR5kuN9UrzcmQDdaJpXseVR7YTwovszO8od7yJdNTTmFpeNEgd4eHnAN/J1sfPz6v/vGfrlYXfN10a1sPMT6QcPg9XgjoVORZIw8aAB2g8V19A61sRLSlUVBdQR1nyR71og48w+PUPSqV/QeMfloEMNVEn/im/1YDg7wC53hDwA/3kZSvu9QDtjH2VgMuNFevH9SABcw72rlfY728Zr892sku7eWIvCdHh6trNvV/YiO3JwxXt/DGydohHmCfPv7IHpKfMabAj3P2i8MT8NOnp9UxFkD5qVeJhvHfff8Or7Ej+M/efSwb1lh6wrM6TT3k/pK3GIc01Ci7Gj9c5tnlaHgIQ88D/NBeoK64ow/0q8fq2Snr23gfwhW8DkmsAYeyI0Mk05Bpa36AhjvkTKP/DnuW3bPp/QH8OHTJrcZE9Jc6wuXTwrWviCe0S8ecUFlfTFbzRXD1ChXvy4dPF59X799Tv3oIo2t+85vz1d/93Q+rNxovEUY/bKB8ODkVLhoGOQSek9dM+Ailrg1H7dhA4Iv7UvkShOXG3GuYc+9Dl7upT205Gi8zAaR+1XP2IZlwUo46Mi9gePGikda+Qt2oHG2zhNMv8rrvqeHCVtZqhNTDg3mLfYd6lvD54kceUgWU5eRSf48ho9SbHy3RGKUX8v0yxggp7cMpWNJSJ/4o68D34zrea4yzPfpSaBou/WiLfHL/PKLhEfLCMuXkQV/XqKysIwfwTL7J33S/sMigvOQhTN0xX7Jp/FG2z88PVt+5PFxbPPvMOVF37HRIf+McF5FDV9h26GORyVOWS59ilLb92+fmK5oY/uxJ1Q8WYn95R1vewRtzl723tpE9rKZIJvqJZbW4L8FA+K3hjbGNOKKEi3v4lsWKcqRpjB74mxZxzqE0KQVZcokOl/KEkUZtKf7S7Gm/8yxsTqLCK+vC8ATwG54RmKuQwS0PjiWCH4+kS/1ZHqfeiQpspNoyOPXKE6aykvEJGu4J5iTcPMT6k7s8jGIMJ9QxWD3fG7nGcSROOn/WuAdgwmeYV48+xwCMrkyfmbZC6eLCaRp1tX2/bcAjc1miZp+aVIM+03RppAmhMXJNCmQ/fIZ+vZdLqEngRNq5OlR81nEZ26dNqo/RCy1oZi0eLaZhFpMKsh49KQt95VXaIGCcyJBxyCEttGMz9FLGzwp1Cuq4Kh+9UqehJ9QlexjmfOGlcW6Xq1/WPkTHOcaSVnF2ruAUg0LSpnxRu+XGpejPPXWDhj1OdYg8TMsn3KPea3JBfee1cixrlPOyQFkKp5InP6OuSLLx2IfMkY0wD2VaFz1pb97TQlNK+MRz+sjyTL6lzzQM/Wn2GKaReccpXRVZTCEQON6LJ+fASVzJRuHKVGWCHhwd4HxEfqgv7dPRZZ7okrzseEUijyLLYYPjP4zjRqbE84KKy32QsEifPHsoGz5xya/C1yOcoVKMoQyuGeSSITQkNZUlUVAz4QisRHotcFHzkOgcSxniZl6ZJrubwGe1UMoJgwinfBtLQPFoEo2eQmh5QlJ0C2fyIXVrXsL99T/I5qrsm0Ng/Aco8UHUktp5+WhH5bMlZv8CFbFJcypA3vnQa5QQt9JShRrMk74Jk3jcSpt1Iy/GGfEQVsNTUngfKpJv1oPoS9PAII8maIlh3cATaAk0ZXmfPABq+YQSHxLkO7mqTIX28giYWcCImvX+MiVPprNTCP9exm7m8d7G4BHZWShKSMJ/zc8mzIUJX8kYtCjDCW4OApQeKQ+MsEmpIjyC1GSTz3368jcUACvKXR4KF5nXai9JfTM1+BxgGxCXW9Km7oXfujCE2xzNNhOXZ4mcQU3WDBY75XMAmPI5k02era+FGRqWvDP1X3bdhDnL+xZE5fHXHIH5Ql6+lQt1TAe6eWzi4/086k0zEZhX49dpmnbE2T6N4tFr2r6pgSmdDjoF74CFGQ2dB149LC15fGYZFhMlJ3AOauM5x0Sib7XRishe3tqS2cF64Kej8G0YEhtDBDDtkEibvRWCIvH0ofKwHTFGoyRT3me6OegjkZMBE3DrIWwHbNnnhLIdDJvPcHWg/Mmg0U4wOEq0/xt8sN8ISAbvhhO/w8DKvOkGeFYH582gAyr0bLy+6PD0MuubTLEJQaGnhrF6k2mEiveWkxd4Ix6ZbMkrBlXxXqPdOTDRFAAVAoNUJj8MvDPAt3zA692hjrIzd6PxuPmHXkJBVpynfDjgxIkh+c2rMcFBkOPlByZHLk21zR/xtbdbJpoup3R/lBjL4tHlRE18mTDgFed+bHo9zDdxLjeT3cqEpEubEzw4xIALmMBykArnwZl6ouBoCdLFOwXa3MPO+nFC5iH+elw4kAiu1GHoAA+XpfpxhnAAhWVfqPdcJo7UicupbqQDmNfsY3fNByxcVuT445oN8MXNjdetyxgGZQR8zwblYmk/SFzawT3lZrAHXdSRcYd+4TFhyr0Db1+EKYjKjL156dMAeHnphymchLlMVWMnm1HTBkzeMQoDVS06wwA5wIhF+G0ddtJLEhqIho9fe8jJpPaHU5jS5DFlowlSbcQlavmZuuBF+uQdSVqd9BGFq3x4TDhLGSPMeOOabj7A93b0wXGigJQHVpXTDDWo4cmS28aZfuozvZFssInmhxhkS93gxL/61Lh4DJBdnCbOtoVHDLyurNOAccJy6KP9cz7cgCfS6Q94vJxh+NVrDvhM2G9YYnmDV5wfMNDwgyBSlbQniESD4QDCPbKECkV+mLjQHk5Y9vqWPRjv+fzozxiZrj9dr27ZV03G7DMhzxcvwd/7GAdA2bamIcqJvfuIia8GkexLph5B1il29eHydvXHn+9XP/50w951TMtZMnmGEe8NBO2yn9leBuvwQh0QZwO9h6BZ/rBn0L66kebwjH7RkISNHIOhHqaQhfHu6U6jHnsqYvDxi5LqCT8m4cdVssQVHsQjmMnZAfi5RE3curwcLy4/fnF0Rho8yTBMXH7GaP70KYZ/NrGzEE4+fkP5p+gajVB+/EWjoMb4Txc/gu8THoNnq7ffvWN5Ky8L8K5ySSlNE9jsUcQyKD0L37w5Q/9oyMMLC31ABxYZ+3x1gYEI46m6hPKUA/WNOs32oU7SQ1cdkK/Iym8mjmrje3QPoaFHGbO/eORlhXuOwTFOuKO+hjfuzyTdTirv0R33GO7c9HsXnrw55QMLbnKO99SRy3rRTXpxZWkxtOjBpW7X20+jHD/0AcgBS/OPTs7hCZv2Pf8UmdabRS/K7787W/3m+3P288O4yN6Wem64X1r6U/RiNooH5xzQbBvQ2BXDtLQYgqxlibfGPh4PDx4wRh/nhUI+vANNtqh6Y5CYRlf9DiOE5w94x2sMYOrHvMRTDtB71yzdvs7HOXhxA+8zRiCL8PxQRrZnwFipAcqP7Kj/u0enk0y9P1w2S11Dj8teXVr77Cbw8J6CCbMv7djAyS/inHalLtYglz7Xe07j7bLuMEjvsP+ide/XbZ/Q+fEqpM9pny7c6WVHntBv+rBLliVdXs7JRfhm2/EFjx8IuqZt8B0T2ott1Pq/o762V+e+gEJotzFs6yl2dERcaPcLuXoVaZhjf0bk44Q6PWKMoQH2iH0DT2jLB3x8wuXOO5zKp0vCHzHAYWJGLmmr9lf8Pbl9g8qR0xd7ts8YoQzyTzqsOG+Cf+uShx6kSzi/0uacwPoNnT57E0hNJRSX4aav4SFgCUMQSJUbSwEO5Tjm8s+KCCdtx8Y2ZUAnT39s44XLDZHKT8YMrejkcrwnQUE79Y8cmDbp5UiQDv4AGfiXjvClOVNgygrUwhMfZchDr0UoRZdS306cDUu8eDFm5VQusxoBpSos21pOY0aaGOeAGUMK+ZVvATnec7sNl+VKp33KwWyn8M4yHfOYLvwyHzyU1nirUt8afbNfKvmV2z34XDyQG8eZPCMpyMvCcaid96DBX6kFcugNgenTpE2cuqzVtob+o0zHxfZ79mP5CCZ4xUNXuQFGjEO+bKDNkz1x8YoTN/nDVX3uC4pd3PX8YrNaJ0u7wdYOSgzVw7fszWqXq+fyNh+v2UEvHh6dkHfsCRqWWAdkIyHQ0lbzQYjAADBxf+pQEqd9SEBDEsgnZ8oPdY/3Tw4cGMt51hjIPXq4HobWle2vvApOwMiLIEDZg5TZ1r/hXpGvUk9UEZXn5rWu6bY4yld1rfx1LubVMX11e+uu3nTw1Cwvj1bxbFglVkER9Dwt0QpvuOh6yI4IFBWfSeMIrbFvMEgCiG8eGWW4195nQhZ4pLHQceR2IBHclghuSKrSKlO8KXyVcPaTswjus3af6MCa+Y2SslSmcdwvlHIbUMabpMymzmhwnAQreA8ymzw5CSs885JILZVDAPkHzgwzwgLgZRos+LY2k0OcZplJaVxOn0w7Hwc8QXkYUcRfXS1HPtiUAyF84za1AAHNS5ooVxIZJF/9W/Nt4p8aN1POwiRv0q5pKU8LhYRFj2ugTKCRCWN7mEd4Xx4tJeHJI5QZ5rW5ws4vM2+ENN1GwF/tNrinDgqy9Hv/LytzyT9JBVLK0EBsRU2yF3603Je/JgrHo6gjoxsJEiPPF9kZaUf9vJBLISXtBoBv3C64L3n+ZTz4Bvgvgr+G5xeJflXAr8NT9kwaZ9mGtW2uYdgm5P9MWxTW8a3E8nxBb/B+1pWxdHlpm1Fp3KPfo+4YAqCT6GAwzvk1ziff5HvaCSAnenTlq6TIi7orAwXVUxAVEHA41WLLR27snOx8SKMuTYfMVZgewrnzR+0RueF2wHBzasPMG6MF6dKRBx/LsP9wgGC86RgoOCFnwK7aDCAvxFNwFLw63tuyBbwcCMHXeMeZJ2UbL5/p+Bw4MAB2UGg7iXGGOLrd4CV4u9Tur4PLPgy4usJYBB/jwh5EoB2cNWxI6vQcrPeg5RAH/rxUzFV6PPLFVt8mMnkjJnWUKAZrsk/DXMIBmgkITw5uJDBvzci3j5dX+O9m1UxY5NkBS1XvmTi455KTKD3BhONhvkzioPGIia/GOfM5+NLDQPrkzdwjTW+58k6jnP0y6TScgpsDN9/w65XhwFJ0a8CEZ2PUEFop2nm69ZQBGvibn7mJQTnTMxLuBEWOu/9RJoA37OUFM46Y+B6/wftGzwp47CbrDoj1qKn8MsiDxzEkgqbLeeLdSJ3G6BaPHSeETJYwirh/3BFf2NSQfcEXVK/x9NGbNPgrE9DoslQ9fG6ZnPvhC6gkjR5GGgbkBTKjXIe38EWegJMhg91crcO2j46T1J/mI7vp8uPNnz4EY1LbivWTNvkqS2qYeHnqMfUIyZf03nus08xnMk24XO0mBCOvl8FskiofzT9hGZyyRrkljkQAsf2KePEFN9MqKJvHeEx2fsKyEZ8yRoSgMpHPM20qHDFzZdaJqoZrC6FlYHxDZliWenZ4jnGIveP4mpnLVD3dlP0RI88N3kq313i6ff4Yrx1e/SN9+JtQMGacyhR1+gzgfBQGQWbLNLaXYzLEHnCPJ8+rq/fvV7/8/pfV5Sf3PvQjCduUi8cnG/drrDlmVq5cZcIv7RAo7srJHekdI/t8iwHgEo+5yysMcnzx8T0Guc8Y+qRJGHyqcbXLF2EPTs5oJ+65yGgSQ8BePlggu2kD6LRs/I9uYMrGElsklLa5T9vFvxTjBe31kLbF0lJlHPvBapcyP19vI+O0U9ryDfrDL6E+YIBy6fYhSym3XdLHn+33+VTDIy91Dh/wdPsNegbeoJNPMEj44uES7we/xHp3ybLfXfZ8wxsV0xzL+TBKYLQ5xEC161cyweXkFP2FB/fHi18o85EvLbvv3OHq7M2btKdrDKafPuGpqNdMPNlchviwev/xPcYSPbWq8/SoUSzko396zfll2we+CisDjdMYpIEQVDFU8nEWdYi6HT7swUu/+uhcIHyFdzCOrBgtVV7w+RkjaF8cwFPqzYmWho0jvpr6hDei++Idwqctlkm615rLTp1A5+M7MDoewdTRI8aWo9N38PUNda6HcD8koCHizfk+X+V1CT/1iKdcDVZ6lDABRu5sj482To6pW7mBYgOQAeioiJFY6oBpmDRqENPzN19ThDYz6Ylh32Y7s7+YRjbbc/NUVxe+ug0ZwMioV7L6LweRTlLzwgk5k/8wizD6cE5bkl8U1LtGg1U8asivzm97dvdDn6lbe17IU4/a79jnxODMvXrTyI437Hcqp/aN0trhBHVjX0slS49LVuWBcdZH5EWjs30Z5cjTjFuAK42hG9qjominyrPGZL+4S1dAG2KvRvTGNfsBKhsuP//uHTThzabhzsGW+2qdIsd+Mdw+9pA+TeP8EW34iP72ANotNx/5YLn4wb5tGD7ZIWJw1wD85Esv+nplzjatnOqlat8tf8Q93M9DqhKcrSv4yJhOPDQkqUulzGTKC1CTz3tGVwnz3uWMOUjfWuXZMGDIE3kuywIwF7kVoNrkklQGWtumF4Y633zWh0ZW2GWOIKtsZA/OwLZt12ilDCljMRoql4FIPQ35Us4AGNhiIDBALIeyp0G6zj1S7j1QbAdpC0P3Co+6pbHCV3ntmKZpJCb8IY3NZAevamlyzOLVk4em5z6GNWTKr67r/RV5A564pb8GXvOZp3K4R5nehx/wJryA1krhvEoqOMBD2+yT+g4+kW31iEA/8BGFyqnjYmRIOq2z1IMoUr6FRCfISXWWdWIdm44TeTFPS6R0cQ3m1pseyV3RkD47tNu31nsufZp6AGHOhyjktZAQOlpYYIWPAFQeauwDd8sjn96s/XI4spqXosoIcqChHxh6E/eFg7yCn9Ao8uIXIqWLcnzhHTm1fOsmB7RJYp69N84Ir5EwoglH32R8A9xwxTLA1pdxtpB8KIX+xrEgSoPi1RvqOOcmxUd5DKhCJ1wZ47BM2w9PhsXDmbLVx/Ilahycihbp0n7V1fJXHYHOpv7i9Yu8xFsOXtvnJHxNrKVxCDzXkBmAEifhhpcBIgtiPkv8qPpgYzqxMjIkmJZTRe9J+oZ77fNQIzCmaSQc8ORWZXkEGHAFLssLv7gnYTKEmYklzA7NzMGz1aRQOUm11MxCSRsYpH15tLyW24roxA44ygnJU2/cN6sQzVNcklsUreiBO6LLfZrMSIfABhMBWqEES3RgUA6FdMBLkDSlUO/GMW6SLUEGgGvC/Xl9iiP0Uqb1o9BHgABgTRY7+Z/SvICO6RMQ/BJG+IuDYioTDbXUWIsJbHpCDPzaYYJvRn4tw6vCkiQljsSjoMCd+V8X7rN0ebyOS2B+pOnbset037z7Jg6FusmzmTTXrxZKIP+zxfngX/NxBVg2VlUYbXuRI66mmMB9TJ5C4fbbh3kUpJmXx/DjVZ7NsGT5NsT/72JC26/Guox5wQ8fcqyZVn21CXTEbSa1/jbyBQxB5jVZ6tprJKAp0+FGIdnBMGDV62MM4MyfePo+IZjfDl89FijcxCNOgUB+YoDKLZqCq2CTTmXqOQYDhubNUvRSZTGwAR5coSODbDo2B6OVWOAFC0FCAWf6PWAIhuEUesj8IkdADnWSRPTSt/tGABNc+sarA5wiq44XTa8MDkKvRBQvNV+VNwA5HCQ8MpB0eZrLTd2nTTzkSbCVWaGdR64Z5IFs9koTL+FxySBVInh2QtQlPk72pBGIQcE4OmE9bkjDsIMBJCcDlsbTwbs0Mx4Ixsvj9hLhD/d3DODc7DuDOXAUz5RHZy8q0q4RKygzwDsAngg6gfejBm4M/+jG9uGH9JQP0pBMg2dOcsQpS2oAnAGpkwvSZfJHZJdHleY9N0wfy+zCFvKE13CzdLB0jQmKnkQPLu1j4qzR0AnLM3uQaDjc40MWJM9A3ol8jIPwzq/fFn8ikdd6EjmZpX6pP6sqYRjyjg6ZJDKJlv8aWzSMPj+7nBGK5Q19sktVNQTAFXBzmR/7fLmcLAOrXst1B2vqV9vIbHFQM1gWubTGw7vKV2kncB4z7Xz+2lUGCdS03n8lT0TLZMuRTDx9JfFIY56JT+kgYgYSJwTPNYQ+zTxmTlsOvI1U4UnbvO16A0Agmn9dzHgIDH+EQx77qJxt+2ZwEmSsQiDPKz9MXGmbmGOoU5YH8rb9/PgNS57f4SH3Bs82JlZuvs+E2uHlA56XtyyLvr2pUc6lqk/U9y7G1n0mg4fI4D6N5BqjnUt0/AJdXgYwgYrxF2G6u7hZfX7PEkTSYtlbPbKflh+YOOJLnafHeMZwHjNp9+MI+XIpbTkGAyb5gIwHjh4WMWYgoxroLvFC+uXjDedtjHI3GAPUJfsYNbbYa3EXWg7OvlsdnX+HzCKvcEH53MUIpI7U9ObeOBqOlTc9sJRIhd8vpd75tVF4mHom9x747d+ihw7gIokd97r8XG9DjR5XV8g28G5uakS3bexiSHCca7tyf76TI8f2GOrg2zGeahomn/Eusj0+Q+gOuOCfjVcZSypZ0mobOtI7iD3+PuMhd8eHIDR0uMzSZcVn56fgwQsQYF5cXKx+/ulH9OgN/MSwZdsDlpNu92VTBqLDMUJsoZ81zvUFizI6lrTiFct6wHgFJlR2yAP+sjxOeVD/wo98BQ+9G68508DUZyaJeuS5jD/7WSJnfWGFfuYDHXt47l7eYGjjenqCd0eM/ug56mTbE3xdduseedalk2mNeIcYWB95WXDJculffuGDGPDKdL+Np5xGXD270Gt4k2lcUn8h+sWJm6fMk2b7kFwiHRfYp1L5pp1H+jc4Zx3rgaM3m7rLfsC+xpdT1q0vP9R7Nc7ZvjTOKWWA9y+yQxHwW+OvBr14KgPDQ+OKnpfyyz4nBmcNo5S3hf6mp8EIwBVP/S1oj3c+JAANWTpGJsZ8TzopazGOQIzGt8AEj+hk4Ou1/Ej9qKftB/JhF/R5jCPw7+FAb0PbQPs8jXPx6uUKO8vf8EndoVxbsO1IGhumXCDJeLCha4jTY9cvQfh+zCXMB35RmT0i376L/ZeM8oR2EcMcXzQ/cY8t6evyVZdYWwdWVZcSq8HcXxEZho8alaw7y9UoJ7xQrIET+Yn2I15jSnShgsFzaCSPPJejpAgNxoQ2FW6oLp0NJda8OZEP+QOdtucIHGUoJ+rgaYSw7VuYxsyUC7Lmzz1BvQKLG/kVYpCLGtTMmsy5pj4iq8EwecQ+owHCNT5oNIMQ2ihc0mgjrNQF5RpP3DS4kTU8WYx70mVxpuOcXl+ioNH3nvapLnFcEOOc9WKfEt6imxEEVAPspAzLEdg4sqpDmIQ5djOP7UpcbFMZn1J+xr/wAgxYmlzeSreGOccS1qE8dmxjG8xPcJAWeW89Gzxo4FksLJfbocOAY3jO0W7hn+OewAsPrRHBCa/pU0ckEZ9ZgdZ96tPUk154JBwfHQtadvmpzII0uGWpqjUozxRgZYZw45Rp21T6OuJiSBMmeWuEcvzp0mvxQ+bNK1eob/szt2awTA38YBD6uRFTfsFBXWLZBo7DVOWRod4L3Ej5TU6eY6CDH2A4wtu/WB/lDXzKPTInYRjn1DFzvzlxrIHsWUQAAEAASURBVEEVmluKJZFXDcUVOsRxhikTkVXrJYcxHP4QFsM6ddUXIr5YRm9owBxj/axsQQdUnuXYq0OCcqQGgRoiRUEGehI7mOBtUfPGtCA70pvPhCrVZvAq7PnsmxDv5ym55DEfoGRwDistBfkzjqRZPxvfyUgg+KB2KSgZGABUCCCdaNQ4B00y0WKqMSbwBA22poEYYDK5ULxGOSNHIvNjeKtRHFpx0jdwhX8FKKyRLjDIZ/qJj9fAs1SPli68+SQc2dAUC7cSb2gwlA9J0WtFSj6L2+S35PtU6MKLYW1Ass4WwZ9oec29XDLnxKyZfFrqLDhSPvguR8no4+b9SGCj++JI0OvwDZjg8OWxGfY6rzi+DltDMOefiF4nfHFnLs51xXwTxpwQi4HJPb6FTQYVxIfPJkp6f3jIMxwHWRVD2BxA/LxIl0DCrDMjmn/CJiCHNCdsJN/EaonbwLQ8MvGSYUD68vK6rC9T/HVCNut1817ovxoHyPnzFM00oy6Av+ZH62QNpPLW+FSM2IgSB9cUtnEd4daWh7/mte4Ko7nttNPREJ6OJKMNQlzuQWqHe88MNjU3+eaNz4Alv2+4whsHLE5eKFrZiYGJsoglrZ1vy7cTThilpfMFHgGj1xJL0qVjb55oFOGJN0Ht9AklIINyCnNQknJN40lcBmMMWKPDCUvMaCAk5wALZRigGl/s4JM2/Yw6tGXGkBJdb1pp5joGHvJPHKpzmZThNeXeYlG/khWETW/x0A0+4YJ4pACMOXibOHCJAU4eEu5be8twwmNb1NvMN5MdwNHpAyT7B9kZM1jPgIBJBm4SnAxqKNuO2YROQh/4iIPy6qAnng/WEwwzjR55Tmhc3uWXIn3TJnypv3WZK2/4ndgenx53MkW4eNwwOdOLw4Gmy8K8OpC1IvyrIdArwKBbbztlRe8Q34TW6wZ5Eu3wt4NVPUXY+x0CSqd9rJusi5dL1Zx4uQeUngT7DlyJv8XzxvA78FndY/Q4x5OGpUH6Ltxn+YNp9NSxjjvQowAGM2zoj3eGn5v3sOojDxohGYjLo+s79sOijvSq3MdI4QBIft9gMLjGWKPXUAfu0uFEW95Tv+EC/NBrzro2BBy9rWxWe7YdUt+yiZ+eM0vzJfOf+xlJ5T1QBDZyTBiUNPD4Gijj0o6JnMkWECNsPhvvfeBxk6vF2C5My9m00sNDQrnhYQ4LDTU4sORX0iU0eeZj8vtAwoy/0mZnZgGQFTanUAtW/riqNzIxHIAdd25jWD1gaenpyffs3cZ5+huMc3zIQS9gZNcvqt7SVu7v+cInLybu2avsHoPas8stAXpEWznB6HuCR9cx8u6X7P7+D+9Xd1dM7ml3lm1T5xJjbozeyI12uTOWpJ3hIXfEnohv8Xhyw/4DDFiINfLnqV40H3slIs8a5nBKAydkkDZyjdHwMx9jeH9xu/rpl8+rH9+7HyS6Au+0c+Dt4Nm5OjhfbfOV2N0TjHOn7DWHx6cTKr/AihYBx1325rIdqsedzMiVLntSFzKeXx1rvAKP1CU47eM1t8+HMHbxlEsbZqS/hxHu9qYGOvz5aMsyHI5r+ASGqtQlfDe0z92tz9D4Hv2AkZvKPGbZ4gOeRPvAPsYz60AdhiHcfRfdU+6ANg6z4SFLRned5NximGI5qnlYZunXSi1D/XjBl1j/+Mc/rH788Y8Y0mnHNGONhI/oYLdecJKuscNNxWM8onyNQs+cerXaHtV7egQL9C7eVXqAONWqnlOio89Im8kkz/FiJl96RtDdexpfgmb57Z17c9IP9IvPTpj2Vxd4Gm5/pK6hS+8pvxKrMXYfL6gdPAetG73E8vEKdSMfEHCfsGcsOxcYYX//+x+hka/RUpfff/9m9cMPetKhn/Ai5NUO174cUKdW/q2P0X8AXcsB6LddoIP9Y+rGc+9tXvY7Jsi9MkP9aIiY+6XKp76kYs/BO3iVlxIIKTyNtzEw0ucrB8oPkNCW6GyM4OjTGiLAAx7s46GZFyoIuYZF922k9gFwgIG7exzS3VE2ooCe18ArLCxf0GF5FmvNwCfw0g5GZuqnL2GssbxoQ5Kt5/nxh7lR+wP173YDt3tXGJ6v0Nvdd9D5ictZI0Po/HsMuw+8YJt8AWzwdbwRTolDcOOqCBFe4z71TDt/A62PfgwCHmxvH6qRqB77LOhF7u1LDthf8fhYo6y81msOORge3tk3V2KpvAdk03gyQzc4gksm9TZaG4ShNlxwUv8EQ+Wbvmr2O9ZtXkiCh/iP2g4vk58w4Qs78iDBkQlgw5voU8YMLkXUS2jLF3vEO66wPP9JlrzWj0OQHqMsEaDsxFGOfbaYiK9dgFTIf2nQqJVxkcrTvpi4fcYGj4xBNZbbPk0XGSWtQtF93PSytd6Lk/Vj2zddaCfPDS8lbeORf9NZnrBEGDiOAUAsdKAOYUnbUttE8TebKp9/E5KGhByzTSUCWRULYcfQhXx6H09icCKG9OCh3lT/yhsAyudua0B8AOQnefNRK2WO8pzn14twzq3lIGNU+yZg0DRASL2l9yf3oXXgbJTcF44nNIMdMEtXcBEZ0xGoLVeeeyqB/teopCzQNg0CjrzinwcTJJB7Zd7TFyeWBdz0lbRqDNTqfz9s5lg7faYlkFeqHV8Lq/XM2EuckYO86CV9dA70sdxQVDFekgt5gaN5lqDs1Uy58qQ2nEY1xfj1krJKcyqC0jzIxaP3YSJX+E056SlpB89peHKPeBgdwxx1XYOc7YYc0hCchCYE0OSEhJ6EJozAYOSDPBw4BBMeW6/wDXlWf6hHNM7FUDfkIi+PyausyYmXR0ZLhS38GOpMk3ufwWCWZiMXw0SLmUB9IAFXUdYK7gC4zEHZEJYJoopHkYqlUmo4U7YKyfSSP5gBPIU1ghG4Ad+ySOWRcinHighKVgAEi6t1Xkv8UCg8I4sUaQfHYRrKKu4GvD5CFIWQ0NrilA05eJSRphCOd94HLr8KoFXbKjURRzJbaFMGC/EevAwi8745Uoa3YU2gt4RGp/SR0gtC14S5D96JFUHLFU/zU+bIGhoSJDbQkPzUVphHCOlsHOGRmQQDrD4HEnkIH/At4V/3EPlRfgq2/BE2EFnXjOlG4F/tEuYVrrffPNZ4yTtxal1w/xLdQrAeSGh9mn48yvzwfyFROUOurMciweVreBCmETtHQQ+ZapC/wljLzzp8HfcyzILWZfMU2el18/51rr/aM/hK9XIMvvpcfiwxC27rkK/cjYoIK5foyUxLUl+t+dwWY8IUTJm9T72+ACKMeTb5+tnKMN88fDYtl4TbtU2lM8KBNf9MapcYfjug59k4P/WerxAxGNNDwH0d2jGgGzW6IEfuy5WTsiJf+bGTbXmRB+P8U5eKlAf3KVcESTuNSuLgZMgz+BDtfjQOcuzAOwADnzHgMJ9laABSrlsCHTlwchrCvYaTfsWLjhwdvMOAYcqd3BE5B/mmfcQjxSu/DKj6FVP1k94AMtShkLrNN/AagfRCs5PUWOVgJ/2IhEKjA9jApC/TuOXg0I8g7PK2PF/ic3AC2h2SCJelNkwQ/JiAMF1iBOYMUiyaga08jPeBE3mXkzoxcSCCHDsQJYHLzC7ZY8n8bsStIaoTLPJSp4xzwRuqM/Ea/Znogpc8vouxkcmuFcbhUi9hWP42k28Nci4/0kPiiiWl1g0o8KwegT/unYMhw0GthxPjW/Z0Uk52do5Td5msMkFxvyjZ+vnqir28PmeibN/gXkWnp34V00k5wyHodKCmLJBrtYthxOWkezuHTLT4QiveUJcXl0zo8TJhYuXE0C9p7vBVS5e1uszq08cLwp0EkV9DnEfkvfJ2dXUdo4xeOBTFMr5P8dhRxjrw0XsRT5UMyiQY3jg5A99OhJQYK155M1zeWi/ViY0j3CTjkF9pI/BaHnqY769xKHfzmDAtax7zdl4NV742n3maydfXATfQkRkzfJnnK/kGbzI+AEZoH1CVNGGEF95zys0cPFhk+KacW55tXbmzfGEZT11miUsm/Xr/HKzevv1h9e7t32AY+2F1huHKt+x3bMx+cfkjxjU+GIBXlsaOu3vq+u4jsPTi2l6dsZfZWz4m8h1LJ0+RdexHqy28vW4/X622mRBsY5jSi1TPynii0mZsh+6ddoZ33DuWV5+4bBU9eYZBzi9pHmKI0tirl2U8MzBSKMPXGJev8Ui7Z0bIavjVR5aQvr9kWeYFy1Yv71a/fNJj7on915AgyNYTZ8Vy2L0nljbyd4cB4JHluFsuxcUDS0O4H2XYw9D9/Hi4ugePWzzSKHX1RDnq7U4y5BfGRzwLMJ93aImRbN+v4bHfHM0+emeFsWyfjf3v8Fx7YL3uvWt2MQztqEvsB3h0jM2qTvoJ9BsG8Z9//Anev8UYec4eWRiboHsH/pzR3o/wCtMgpddr9o96vM4y358+fsQ7EO899O8xHkd7GM928GpUx/79P/w9uuIcPUQ++yPwVgfrVXfHhzj0cnSSdMMHH87OT7L/nF/Fdbl+PiDD8mL3ZXNZ+pQz27U6/RrD2l1gQoNLfZn0dN6hXlVnyyfgwFemmugT0jAR3Nfw//QZWUJvUJd56YTs3bKHmfX7GX1yw95mzxjx9G7UkzBfhgX+aouXHMjTDoK1hdFD798tPO00Rv700y/Q+3u+SvsJA+zx6off/oa95b5j6SP4oPOlgTvqhhcYyh08tz/U+OPLi/RQaR9tz0/Q6NesXcI4dVXbqzJrv6fetg6Nd8LXOnUM4mnfuU3lpq5RjOlX5IFKMoDITB/aL3qblz7NdgZ/bKvpL6jvQ/qF6Q3q8i29afSMEUaWNCIf6iwn8hr39ApRlyv0hlleTjrDvMAin+nTU1NPzhNJhmyLN/fIp7IJAPp0+1Q9Yi9Xt8+8XEGPa7SDM8AGf/ty+11k4YH26dzTsvWCryFA3KBSgxj0ibecrvcfV8ZHZ+d+Idj+jLaEP2hXHkifhjrCqGc9QMXxiD5GObJP05Drfnt6aGX/RhKEo8iG8fbrlk0TdkgBPOsJPMBefW1czuhDvdFr/DRQSBkj2UD5V6d2LiZjDJOHkA//EFlkmHvg6N1o3Rsv3hoF8vVrXgZmDzuW9nvIO5f/R6dwb1kepg1fudfgEgMOrcdxirN3YWuQU2cqI9arBgcNgI6RHCsRbGZgQjuoxDAjXIKtN+u1nFL+0W3UofLs3D2rDZBBMAp8iXT8F29Xrkh9wv3irWyIYlWnWDZ1H4VGnrYb6oB00QW2c3jjuM5xhZnln6ftiAIiE46VTCcfPRwLJZ70XuvFD86WBexwhPZpemlxHJYtSEirrMV4bJsO3dbPeOlIWvlcOVKfgSvI+BXwLN2FziPGa1minbzUBbjJV+tb/ssT+zL3OHXpPhSQpvy1fYVX8pqgeEiSj1rhwbagfMrjkElYiCWMuiROr2Pxsx7kgeMvVyXIO/WsnuduM6KMZ+9lKtsuXRmwQ6nRz7IE3FFy2jw4P9J+5bsx8ke6fM7cIflpczYa04BLedffsIDw1HuupDGzibn6B4e4R7byLFfktc+9j45JvGUYZi3Oq/mBAl6FZZxjdblp2wIWd3LXl/K1T0UKUh6IBBoF0teg+zhtg36Z2r7C+7y8IFzZtHLKIttj7gQxDgowKCw0LcFFtESL4ogNE1P5g2iZYUYRDJKkRE8FcVjdKy6mbdQybLgPIpjIABVAfgWkepB7YYkXpAs69zxB6IKk+JDIyqeIBiuQKhLTO2inIoSRZ8IoAlRLiShbacGbVGbxsCKEZ/kp2yTc2AatrLglE0cdJY3VYa6k5Rq+DGAZ8M8CRIX4GkfMrMAaJjBwCj7j2UsCvBm3I56LUMgVtRUaFJc0QvPkqACqJGi1xPU5hBEvjuY3tb/zlLZCQDARmgp1EuUe6Q8v08gJtrjwI7mIsy4S3joQQ5W8GKe8gV/kJCn//M+se1Ou74U/T8MHw7nM20KGU5aZwFImOg0TpwIduZuF38iA15lV7JdE86bwkkmYCIAxgwVrnAhLDn+SxbpILqGOm3E3EjZ0iU0+85gtdalsL1gaZsxSQO5TxBTSlkKKKXMzYJTPY9ObFdg8xHgykhXfmXYDL9LOUiMrTRjaZ50EFj/GO9H1SOcyaC/uLWipU+iTnhk3r01l/gHHgHk/rhIS3lDeTNdka3g+ByZgAqnguB98XZhhyjRcrsTOdNz0Xi3JYfrENW3kR5qXyCYySQY6Pg5YvTElJ2FLGaYZR+BID2k8TTt1s31W+IYOeXTQb6fH5MjOeos9f/hmefOk7ZqYgQIhNO/o6OyhhS7y7eVctmeHn05fvWFpQUBkpM+yLZPOhomsdSovMyAiPBMgOh7p0Gs6S0TRQXk7Hl1EIjBI+eTNH7jFCGK5KFo7wByUsZ5oWCq0cHGvmU1cwAa01M7cCRg40mj3ah8/VBDP4098VfDygvR5K8jEehokM/gSV/4Sxuv17p/B5J1ORKPXDV4y9gm+Qd9lQC9fHKRkHysGU+Lp5CLGPAZqxm3rVZBZsHDhgXhTX04Mr66vyeAjWJPZ/MLMch71KDgbn7fJTB7SR1qmA1rrnLeQTr7c80kDrIcGLAfN9k158wjQW8rSo0+6rN09jHaWKfxDPEM0nomrH3DQKGd+PU6c7D6yZOuEyfIhaXYZCNIxUr5LjrilI/dlubr9xPqHTy7l00vJQZyy5Z4+8lRZswpvPmMY/YCcbvn1PuSRpXAneBL5dVYnhJVreELkAcY7ww4ZGLpPifUm7RpKbtlk/jNfgrzDY+oWryT3rtLrQjlSlEK/sotRTjqUV3nWOqJgDvHyt3xPUPIFUR+tj9QJl3GtXmr+GTavhcAv0dIWISRf7pfI3hjWdk2CAXsWUnjG9m/Jah4jhc1RXSdtE4D3REbnet90SUs9mbV5CCEuTY5wZaG42jLJZ/3ZToMIz/xZQsBaPMkzmKbcZeyzhAkLKLRjjXHFjPzWi8NA2sMzHiqYxTHEvlmd4xl3eIT3JIYQDRH5cArLCS8woFx/on5pI4+2EybqvmnfFaaA+LIn0oghiSWT4MsUApyPVu9O/2Z1zhLnO5YWXn5gv7if8ai7xPsGw7D6UZ3kFxdP2G/tAI+mk9MdjCm74IFnjAYO1RDpXHaJD14ma58xtunxiehFvq8wrlxeP6w+skT0lwtO9o+74AMVP7GX3PtL9nnDU+2GdoCYOg+KdymOP6s7PtTDSr/V7/b5miwGSL3m3M/M/aqOMMaBDkaGT6vbS/UTfIROJBqe4RGIbPuCwLqJ8YPrPu3vGI++J5asb+vVRRvYP2C/N0hwjL2HJ9/jPTRtMbHidCysBqhgSKj1Cp7wV4e6Y4xwB0zAXAJ/yX5wsvn8zbvVb3/7W+Dy1VGM6Fd+VRlPrPcs/9UjV4NW92tjQkJ7RQ0Ay/sURhq+wMqZfcTwktvDGOlk3kn9DYaw3JOJ4qOjHjG6useT3q7qSOXZ2kWoIpPHLmlFvp4wPGapJvSon9O/mdaJNXrqFjwxe1GeRieXNrNElb3Csk8cuP3C11M/fEKHYGS9l68sy3Svunu/Dk09p6+Lh1yXr2bPP7+qyThlBzk9xIPqD3hi/sP/+nn18/trtg08WP3t3/0uy2D9yMWBHwDAmJcvhqY9tOFIp4fXbAIPT4BIgGNvY6ANejqP0MASctFL9qckIFH6BRsvBki/5Ct3bK/e2GQ76VevSRfQgbGLfGUvKXSo5Vjz7tunJ6W9qBPlPV5UpV8EnryngKSTF07a7Rc0TmlkEkZ1AAZgjLM3aV/s1QbPpncIvQO+gkMPYHSJxzcwOiZkvBJ9TPngbfkx5oG/+0CZ1pdUK5evSypLaIkB6+KrPtlC9p5P1SvgShrhibftQ0OPchnZND/4en+PYZ1fliprZPMFkMZX+nM9culj/ehK89HPMbY6xEifl5vWif2IfaJ8oe8Vr2IDLkPXJcw+D3qi/TTyeT/06dS/BFFR8gYSfVsEQ/si0nqjHknvPAtpJp2JpZxn6w66XfKdyT3P6jNxBwXScFrvXG2bsISDcqg/21L2uQIng63D4MGPdGj0lnbly7Zvv8l/D8PguR5GAo8MGpM6jASnP+lSQTKTRrm0TF8+toLgQwokTlmSPseJpiNN5x/Q7TO0iqD6ThTyclbZ4ZRp3evOvp2yod0l4QENjsmDzBYXeWDbAXcT8B9jnnQaJm8IE1dp0nPNAOmO0dUMYBA9RHrHvIaIh+Mpx2Z3tOF8TIs8kRV5TVq/Nq2xT7iVBnVlnwHBoSxpOFR+xc/6cV9gaCFOfDXyOaYTrjAy1hcH8mg4M87ltJn30w4ci+qB7JjTjx+5zxscIw38GEZH6Q3uNjzKjHEWfskNvcEtW0PSdoxxeMnKX6DImm3GxfvxiLb9MF6DVmXfsbXbHjyw73U8r8Ub3etHW1RV1qE/MWDSlzu21itR416M/uDifs96F/txHfmaeoN3ZpT2gpB/ypfYEidvrXvuO58gFbys/rTeNP4y6LC9Jp+87ukKF8P0WFVXys8d7nFArw6wbJ7lrS+18tV0rs+85Er7V7uBFlIT+VC25at1GFwGxqnHoT9j0JbvYgwNylNH7kk8fjIK8d6ayn+EVEKHqCauk2rDRqJ5DdMowIaishonlI97GWo4jOAa90EJBIwg0hoiJRCXMBjBc+6JTjEzrUSPMEABM0mDb4IDj/Lk5YAl6OWIluDJyOC9xPRxBCeKH682cPVfBAukDYv9gNJpzqUhGYRFZAof4M00gqNa4sutAIkUsEo89+Tz9N/bPi2/o5CE90cYHkKtQBSC5XECxPDcC5Sjg2dyQY88UcmIgYByNRF8SVyTGfCy6NAG7EFjkAicpBxwLazZ5q+gPcKD3v6zf8WrdSk9POQY+OXeMOPmsXlP2MwSmkbaAkyGhIwsS/CSZ5Zt0gZKS+5eFTNTJI6fymLzWC/W/XgKPU03Q2wO63gTpjOgDGUlm1dSgEUWUu8A20Mw3ptvpPLB+kVNjLCRNpeWteQ3z0DFsNmBpr0IdmFMHlrWJrhxbzrx3jyisJL/yzjTBbbxo9zX+TdhzfsJM2kn7TNywDTuBT7BYU1nkg+5LkETb6/wxzjvwhfbVDtxw9byvJnnK/eDp2QNnC9RBUd1k8Tn4pVU6o/k9blnBqPgZM09oY9U09ZsjFozuzDQj2KbN1RxKadztKP17TzESE880khTw1xUg+phffIQ3oJHQA985iB98tbiakgLESn40Y9SmC8ZHdRLO+WKM+nDO+IcZPrWy3SlauIXwluuFKq3LGjgPm557qDX5/JIwirxDtweGKSLvfSmbDtNDWoFj2h70wf68nTG6k4nCHlrPeDKl2h8BjvdLNvBO6SSybfVDkycjNjgnazIU+MDS+LA04mHZck/dagduEXLl/Kn+eWNAznr1TjloGEMMJlE+Wen76mBLWmALP7u1eZgEr88DJkYSDG0+SU6BwPuj3OIwcIJtm953Rg+g0bwdXLm5uTd/B1ATnODG1NbJ2L8uZzX+HUf714sGu/AG1Ic0GUAaj4I6kRg8ol4JpHdQNw6YxLBRDiTBPim8U0vP3VN34BTb+DvoNm616Mwg1dK982zz3fxYsJdCcObGxs7iMsADd7C8SF78l56lJ+E5pfAhPGTw6dUj0/KoxQb6GG2V0eqdMTPZJtJzLKEb+SHvBy58LOk20jTjMX2NZ5m3mx3uV+XRGwL2MQvBW78LGXOsNDrg3nLO4WpS7w3UnNrCuXNVHnjXRGO7EkMNati4ZY0YbuSQy7q0OddBvj7fPjgCMPUyeH3eGN9z+D8DJjIJPKhUfjq6hf2UMMb032q3JMLA5lLVA+A6wRkh4bl0mQLzSRIzyInBAygNaVdHOKBidH38y/vVx9+/HF1+fGn1Q0GJY22fn1zD4PcMV87PjxyySrmwXH1y4qHGoyg4yF7M/IF3ys3839cXWHYyxdP8bzTU+4zRrjPGL0+fH7EGHe3+glPuQ9XGObwkLsgHLtd9NA9OLqUew8cP7O0EJe41fPeyWoPT8Bj9pc7PHuTNnmsYS7eD+4px7RfmvEq09D1uIuhiAmE8h2+yud4DzMxIkRDwT3xLPzC3EC7IX++RMd1m5c0j7yk2cd6rtExS9SpDnWu8OLpQjvLiwQMFhcfP6w+80XaG4yOlxdX+dLqGfulnbNEXh12DQxfsLsMNV8ztlI51Xnu3aZ3kl5o7rmWamcCdIMX1g1LjTXMKV8uXXUfu3ikAA6Jid5wA35igdUPtNz64Qr0lHrYSVyuyJ6TTj+AcQdN9cjRKABnlOPR71nXeVEVj0fTYVSloGN4vH/ikiyWE6Mn/ILuFUacG9chO8GEHA07j4+XMYgd8bVfl9DuHZywN94Z3o3UDQZhvyh7Aw7vL/jQCLAPjvCm4sXFDl8hPGEvMr2rXN6Jis5BlXHQJmJ8s868rw7Xc0m91zT9lQd+GGJ6jAtHPnnmgND0+fDD5d32N06AYRWgrA8Y4XwL2XBSmC/wwgv3O02/Q3qqjLaoUUM8nMhrZLDe2naVCavXWskvMLPklAlRygmqxHIVlxho4ckOPHXZWCby1CfQSYAWsByu27Rzy6KYniJCXPpBShKeBTsmcvms+sO9ITVAyIfoHesbHvllxXa0ZOLfssTDF4NckDWM4eCkp6McsSiNHjt4g+/pHUjfpVFnB2+/fl1W+cVgSWb7GV8GOn/1T5uG/LD/1ksxnr5MqTUPUKHEWY/GlRb5LF/1qqtXMPfJu05j3fhnOw4B1JdyLG/ysiXplW5j4YMndEuHp2m8Khn28TySjh7atoCMKFW2DvtF26ZjMoI4OmaJ1AmHVHIv8SOJcDL/JabhpKKw3Jsa+ZSpyrQ0WjnmER+hlSbvApmEM94CLZ8LcdkewMoeuJemjoF8EWE7NZ3tP0YN6DSt+j5GkxEuwHglTjjkyfYbjtnggXsLS7d4yF/BxLBlHQWmGal35bclUqZ1YzY5ZF55Cu6pl8IJD5NeHDXMWefoHGRI/UQuWcPJPc/KoYd9t0Y2245eqfFsCw+tBynmSp7IAVi0TK/SL1bGpZUbC0CBEkbbKnHUAPUeGSfMlQyPvCW2TPGpVxeyQfLIoXzkIWUDS9l1WatLYDHTgfvAQYObbTG6AjotNj8ABTe/2OzeyeKpkVeeHbC9QXCFt9Ft0Ltt2zKQ/+7RDExg2T9oaCcYGLb3JOFZXWOolHMkr88jjOelHSlcygNl14gn10fdWX8bp3DhWk7vzSdVzziV2R+BEUXBN/LPk96H9BrlSAfS0uRhHSkzMZSDvLjPuo8sETbH6+JdEuQu4F4cyyOIzft5FUmrPBG9V7ADbJBREZYsSZqIm9Z70nIVeVp0Tw2BEgNMCQo6lKdCSTneG87R+CLTX5ltIzO999xwms/yjSMmF299ksnEjMO8PBuRpEnBgymIGQm9zPsk5GHCkDKLFoaTEES3cdyrqKq0Bj4thDCbjRDMDXGBJxD/S2waqUk8cxiZBFzFzXuhjHtRVxgSLp+9tW64m7wmTQR/4cGoYxObX76RvmmqZAgtloTnbVjqf02/8cVC2EHJIA4fBCnMhvT3xcNmRO5F49cfwjLHuL7I/O1ymmzGv8j0oujiLo9GGi/jfgmzdHlGuNGbnDHMRlgc5++8Uv7I05yGr3m+DiN8oiqocRgk/NSv92X2OjZ5KDyVYgICJpzcF+fmD7R1XuB6TBzM2LIaLt6NX/8GwgifOCXR/wM/s3428RJV5TKUDLJCTe6lt/FrppF2pJMXTSsA9RdPtMUGKwFyw8MrsHJvWx8wSKhuEI55cm7kSX7ryDAv9pRBtpCE0wgihTMaWDwqTOJMMnmZ1HkHbhkQkC5vdjJI4G0Xg49tPVW8ElbjSQceZCFs5AWGqoUX3NUBGXypYzwtEK0VQfe+7b26j/IoswOS0k+ClJVJVRtHYaKrHJBIdqCEN0wsxKMBKUd4Uic/wiLiMkABN2mVmUtyUprWAYEDhbyZBHexTmdpp0lc6pNC5gAhHACOenrUGlAY/FBCOEvBDpxcXpU3gBiS1P1OGvVYkw4nC+5fZYffSUr1J0AQFUKDv7hajnjSaTOASx0Q7+GkJ8toA4P8pMtgjqu4mi+bJlOeXosOjlz2Zfg9Ew0nI272voNXhzKk/s5+RpQVzz+MXxrysrRMDxwqPYMveOIA+I4JSyZXhO87YXHgJb4wJcswMJpoAHPAH88HJnnSEPd8ZdaJKLiYp/kYugBL8sT/ieV20r+HZ4LLnrBSQB8wELzII2mVHd+oxiMvk3L4xxJey7R/S50yYYqRgmdL22Gdb96MY5awtlM8d8shTlPQDDRTf7xZjiQbdbEOtP6+BLnE/zNvUtOvy3gNA/wiIUs6cwXpJaV1PvVSAwM5t0u2PDXfi7ASSqyyaCJrpddZTkOMJIZEs3RlwbSeqh2NCsZFBdFerEvbTibFzmRJ6dei3Vz/AK+UA9zFTvnwwdtz94/7Dd5Zx8gsRi68KK9ZGp0lilcX1C9vzWmjO0zwNT8doLOOkMlD7l3yc3fdNuSXnW/diwgjTpaN8eXQ54t6193g8XV98YGlnHyMAOPUIUYIjdMnLLk8OcU7DgPdHl5EirmTQ2VH47pGI180fMYY9+kCTziWpfrxhDuWO17hCXfB/QVGOLYqW13z0uPi7mB1xSv2DwS85yusVxiofGmizlEirSf8GDjxAmB/uZM3v129+e5vVmfvfrs6YZ/FU7yUNMq5lFXPOPct00PBa77cDN16a2XMXM5jYDnJBEvjxAOThgP2sLunHLcycLWCS7gcg/uW/4H2wdZYpGFyxlVa1SuoNIwUGqI0qoknBjGWlV5f4bGH3dM91t69Pc8SUw2gfqThDoOo3m/u/WVVx0iC7rD92TYJJlAh8eUHXhYaDKHJ9OoO+x49jzX66inn1gBdzqaOAGNwV+8pP/Va4hkJ82Mc/sHSyIVeunolPEKL0yrlkYz8Y0Ah7z3G0wP0jMvB/HCP3o9+YdWv7B4dnXE9BhaetxB+Ac0f8Hi0/m0nes99xlD3x58/IScsb+Y8Y1nz23c1zMnfW/c5ZDms+92dnJEGeu/v6uly7jNfY81Xq5HXtGbbEA1FPaiu8z6Khfaj8ckvWxpm+5JOfz3ihUOY/asfMdEj2UODm0Yp9UD7Mfsz+znnGupQPYdNpxxWT4uP5+xTNLJomHtWj1MvU9+TK7jsuVcYaewTsh2Fxk7unc/5pdH1YRkiZfmWaf06IQaBQW8Yy6MvZyyXaNIWN+u0+2dRLvmlvGOc3JEV/PCGFbayq1dXDAnolyz3E5hGMQ77E23COxikHQNZl9t6I9EGnohz+R1BWVrt/nse1ABl9LRwZW8X3mqgsSvVe7P8tA5JwH+/0i6yGizAe5zeO8bQ0NNxlv0oz4Fv3fg3+B06CAN1J/ChWfgUoM6wjTzZ7uOtxDP5QI3y4D83jhU0IpKazKXf25gZgiOQwEd8wx/S+hcGpAzw50iJtsnksbWRivv2L4GedNaTxUhFcCR7x7XWZdPDLmhNbOAkI5lSbmhqebA2xkPjHQPFkKNsk0Y5VkfEOOo9p1ilzuGlMu0RWZEhPNa4jFygzCGTw7EM4xQikdjE5wU0RJpFWqVR6iqH5qn8iob8dfTXPkgeW4ycnUYt2hJNIONeZEWA5U3rMvwwtfynchcuAkiYHXs1v8BFWX7P05DgBx7SHi895MFxl/KTfZApX4O1xuN6y0kvOANPHjKYansNbMf88AbahCgP7ePydVHu1RHlA3JrG5JBMNK+OwZ2jZq0edO7wiH1xTOp0vdnVSOYuV2AHnApi/x+MMxx2xle4b409uMugR2KkQGVNZsVu6ele4xKm3rNZezi75jb8aXl9MUvuAMv7UNSiAl35b+pvBJfRcoV7ENvrkJRjrhy5uU4IREXdBq9BNE97bndUxRNwamBTr917omnNsjj9grm4UzFW6bAyj/L0DgX+ZG/FGKynCTLYfpkQt+0sTU8wSLJYXWLqGSkHK6pw4Q0XgIhp39kW5PdhpQOV6YEYZsoinOcbcCWBeM0zoGpBCkgERYKS4MCeYnwvkLaa2pfxIQgGBMBKw/k1WOhz1yS13IMGgJOJhub1ScupvFJZReKDCJMmoz2Kpq+jRyJTb4cIVOeGUu+RFFGhc7ncs8M4aoJkkjk4OOCr/fEWWDiueZ2DcsI6WtjMZwQzpSeAZgBhglEvqtApNRERhDulUOs0mH6MHiQuufRHB5JwzXeB4RarjGe6hnBhrrcq6pMy0/Sru8TYl7ixPf18VoWW0JyvU76Z54HjkWCtNZxs0hbaJ/P4/otgJW5jUQA+hLPFLEQpUKb5YVJg2b5NA87Xg8vE/qE63M7O27CqI2MA4j8hsq2DaKbor+WvTybn2dhmr6NiofIARcjlmPyzYCRycocGAZu8NngQeSWJII2KccmHT7PNrAZ5/2/xhFZBfF5fVHmaAMvwhYqJm9mXlLN9LJmMM5L9MfI13I2IZan5l3naUcSHUhFRibNMurCdqqe7GHgqMPJ68QbJtPbtk1rJ9Z1V0oHeoRJ0FIrdMzpNOhM3JPjCXcBJzFOhhyAOwF18OgbQ4UqBiIxy0AQjAh20OcbR4vxbZkDJLGrvJt21vUw6DAQiqGKDnVOQNrht9OXHwu/kDM92hovTlDjAI2yLKODT4VRmqUFfICvTk8dECBq3tsrJcwfD+PM4ECGGVwmj8TZ15hWz7BM/ngr5wS2PHHAwcBAnjC4EJdZf5bgoHCHSaQDEvkVQxUjePW4PBOe3nmZcVCGfY1nGqyoWJfg5OA7TSq8HoMhiTYN6bP0gIzS75iFFGSTUPCxnsisJ5k0iOMeX0eUL+7vdsVSIve+OsLDxY2qj1hum4nwwMXB2gVeMB8+8oVKcFcODtmX6/T0hHqjTPDT60Vz3BHeIScnGk34suTPP2dAuIdnEf5O5MWTQK81DCQrJqM18PIlR5ajZiBHeaAUmKkG0XdZsJ4J8FZa3MMpz5m0yGvZY+0QzS+k5vmapaoNByjx8sU2UI8Q7tPOlCN576DpK4flbwQnjQFfJFY+X6XcfBwwvqpbNuB/9XaWFxn9CtCvZmrglJfNJNVB/5u2M2GOJDnObOIqFO5u9DHTMyLnEEmRlCjJbNds//9P2DWZdm3NVqLI4ZzduG+ggH3v84isArpnRJqkBLIyMsLD3cPD4/KMo3yip2Oi9OMldMZH/AIyD6rIH/qFvSpn5G0PNzK3j3T6fUVhkDow6gBl2HJDxWHe3zNLc8byYmdCTiZb7P320fB69wuKhwY6jGyceOk+Op4qfXN5zCytQ4xgZxh/WOJCeZo6q45ZSlOXmYF/Bb10v7gHZ1GdU6dhv0rvEiPQJYaVW5Y1L1PvXNBfO7YuZcbuMsvQWIgKruXh1UtO78XelcNIMEZMnDlE4sxLJ3LNNN5gWF5zgOCKOcKvqJ8OmAn37oBTTc89zXeZpZwP3LPhBOPcCcaf6c4zDnJgnzjWji5fHwx3zKDCJEDdpOTo2qOry3zhmDKAX8YIubf/8fDxp58Nbz75+fDy9cfDzqb72GEwt0+YWWh8mbcOTinkaUbkI4F+3QiFQQujnQNNLHkJ11gxYUR2y8AB0ac+0oCyijywcWIIx1CFUWbCHlgTZ00TC3EOy+RRjDzAThgECfyAkXGL/Pn4Dby++ZQZfTsY40gvJ6uecJDDOfv83VD+J9QzzIsYrqlLsn0CHGq4e3BZOfJbZaYZLFMPuK9mzWhFTRhgMRAzHHobpP/GvHOGhe0SsjDFGkRAK5dIE7c6Rn5YQ6zFuAQN62HSbYVqGbEe1KBrjWmdvwGNGTMcb5HTDXthDtQ5OxjMphwsssGpq6vs8XfJTL7DM5blslGguCMZ8ssusyfN/nB4PDw/3Bo+erPPfoAs6WJG3CpLgifs26URdH3D2b71keECo+yUiYUvX7pfnlsduEyKfLPcmCfc6psX2of+paZLPW7eWp6s+IRJf4C2STfaBKxPBslknEmm2kw8sBJGutF3PxQ5MIQK+cDAEVzuJVZ1r3WkA0XrBOhAixJKHuiPfiArB8DWr44jNIaBIGXZan6J2WXXbVCdNtOBektDfdyxpQKtNKuKNxg86gZPiRDmRyvbSpdi2sCphxrzH6TN0/QphpIMgVyquXWLcPz6OYenSMHBIE38fiCwjVa82QMR2WmI00ixpAGPtjmyw2hQfNhXcVa/OoMsEJ354+3HJQ3eRlih3C6tYVanUGWvPfh2Fqz792b1LIZG7X4Bxx2Di3TJoPSzrBNxg2lMjDqmrMtwh9zg2/GBsjDvVJboITAa5R4whNSsJeQHWxQDnupIkxLGE8VhmxjZqj3RG9JFebC/YNkwRnBDr/pdFV8dqxl2mrDkgtv8Aq5xVHyhMZmNFV94DJiKiMNMMA8IU87yVhcpQe8SopewpEtjEtyKMbxo+K+Zc+QfYfZ97DNp4LgnvrYFy4s6LeEqF9Ix3WAhM+yH5cMg4cqBgKRdKOsDD5rRcKfqOSu2lq2Tr+BQP82HzrmSUXeNY1zlXcsg7Xe5vNw8JJ6lyOWiKhA86pMnTmemwVjelX3yWQER1yAeJiVRlEsM0CDVmFMzZc0vk+GHE8sNdRvx3K5AWaRvSHzLVOkkM5FJhzIx+fmICSF1TdkUIVJGXvW6p+dz+j203WJ1NraXOBIPeLjHRzzU6dy0lD2Z1B3ouP06YEyX+Wd+VX/afGUmMTAa6ToPzpAz6eadfVmUgdjgVigQdvmt9XVkYd4AK84UVEDUKRJOnohTRn16IWn9uM0bMMUvQfyY7lziCB6e8JDtz6xPNL5xl1EOzXB/RoxwD2wTQcpgk3Dy1NOX1WDr0hgliRr9BOkSM/2dEbzMs/b6LF0xaaajcYArbOap9J5cJsjMMiFy2oNNLO6kV4bJHN5tPFIoFB63p70YWiJQ/Xx3+rKcUhlYcYKbKp53/Hi3ThdX5zKySoEFpBU845TgTCiwYDRKYH3lGuOZCbz4J33/rXjkyv8kwVBw5uqITE/gC3cFFjwojZq4prOs7bybfgtOC4sSJKISgL6R+kUNVR39xkvzL5jyk45pq0t4aJRnvOQvfnAT/OFIOP0rPT4zYAmMftygVD6BiLtouOls8+VZfip1cwGPm8zxXZlaJNUN0yGU/sm7Fjt5UOTwN7x4I/gnr7GALECFhyDUM5wvhC44w5zh4eZHYcPNiA/YFLxQSdrEaGWZStyXH7mU74f4FVz0ncRjd+etkEY/03iVFDu+PMWftHQGisfqIJW7h/hMHnXvJ2ISX9eL0R09IULX/56BQSqidkekhTBRDEniOrFEiJ8c9ywqmApb/B3pL3r+J7l7Gv8SdE/5GeuDJKQJ0rKwkFzjdLju30WijHpY8WHO6Odb4dOdO52Thjj5YLgIhLUjVvAV2UpLuouViXDwZrXRQPPeM6pKKkE0Jg21VWmmYPsOE37l9US+ezpBMwZfDqZp+WJsshEtQx1Pur3Z2JVomUkCDfPbk8q8nKpvwyMhB+EulXQ2hPtpONupYMABTdPuVWxaj+j2WW6/cNtI16ly4geAhjLlIekIZfDAb2hSDxI39V3yqghYjtN2RJLmIXWXaTKNCKJQ0YmiA5W9Z+w4MOV+ylKxqt9CubUX4JInO9S0ppKVth2DdM6ZmWZCDFc+pjGzvPwCT571L6JyXoY4yySo6ZjIifynI4zbjahXSG8ZAuGXNOUDGX729Zzt4VdSOz7SWWIAxS9ydz84O9we5ECuOygj5zYxsjmLLgdgEKfSbT7JOzdw3g6K5cZZdqfsxWWH1X1Bnj/fituOqoNxjX0ZhNP572UhfMBL9uNABg5MpXfNEr7Kl1rGoLFVBkhR8W4c8rsGLMLUMMBObaXHzb6ZWcPAvc/QuEOmoWc+cGtoMJPu6Uf4ldg6st+p3wxW7tDiMb/iP3996rJ9M30fjGRcgszDgDTE8/en2H7kHRxQ6UhGIPUhghp9Opw0f5zxCpJnr/6suBVLvSv/1CUNlflRl/kijO/C8bRM9eAGlXw3VH/0NTgLNPtJmY9u/n9r/lMhWFYnlKtn+xjknj3nVNX9YXeDgxxWX3MQg8sG2ZuMvePOD9iX544lq+T5JcaZe3RxhaK1u7vLTK19DnF4wWmse8Mt+1cdcTDBweG3wwmb7Ge/OQYpM760X6P/zsayY5s6CR1ByxmgsIccJy5ubzJ7iRlymxwoki/ldKotB1k2mb6s6XbQ5oEr1EXMqMKaEb9z+uInLFk9cobcyQyD9mz44S37yeF2uSpBw2vKySuWo+4wu+yE4r9yhAFIGdhHJMwDWDIrAIP2c4xyv/zVb4Zfcf/s558P+/ss44Wus79mpL9mFFg+HezVjB3LNv8p48knWLNOc1mWy9o1mmiIcNht/pUxDgnY70YoJsWBrUXRPRgtPw4YrIc8rTF9Iuosx23C7O1NhhfP19knjVmN7IHnWOrtW04bfXc8HHIQyzUDphhogHcQCDIMjtSDtCdrGLQ01ocfyqb7AboPj8YB26XMpMLlfkyrGMzWqX89UAdToRUDaUKgGlCI58Ez7uepTLz60kfbNC/ryxg/bCJRTHUuA/30uaFGvRmdRv+Vv4PCGmizJBo7GmrBtcqBH+vDHkt3J4cXzIY8hV/qGXBRraXOPDw8Hf70zQ8cEsAHDGbCvXqBgReD4wRj7BrLV/3AZZ/ak75XMX7ucojIzg71oXoUmtZx5GEKVbXn5qP5SjK5qMvi5iVZaP6YSGOZNIEY4FFOY2TB1yWXmW1NvqXuQ7bWobbDtsdYJyJDh7P398iXMAe6d639FLeizinf5h9K4km0q8wqLV21vaEsYCz1Y9wys0Qzm5z2H3U1yyPaZAU/tSUGvOgNYtsXTTxkeNKyzMw720/rCdOeNhgYXpA1CEC6DP3Uv72+Apc8CuO1ilXdvLknX9Vnl2trnMtJseqCbQm37dw9OsQ3mnxw03j7gLwsIRQXPdO+ypsydM9Jy1sZUUKQcNtjdNMChNsynJmYyNA+jgYd67sZCPMkDZClXwUB+E27ZrqQiHNlndWny6QkOeok4baFyjm6DHjFkEmh/bV8oazOCCe11rt9HGqdYLgzas0P+3KWu9Agbo1ZjWe+qBSNeNCrc/gnI9ERIhnXejEGFfRffNZhgTMtaRfEr4y8Go9+EAOujEUwAn5ExrPDJSoy4Zmb9Prk7w4Pe3oGOM5MHB4a13JqJ/6GmIL078zjihw+DKPmocowDykDwQE6+YZ+2qLUPfBDXEn54bBsHRCyXGhsjqJZX4ux8WQUjLJZkmhEeCodsfzBn1ljMqFj+aqVAuAENjIng6SfPU3RMft74cFw6KHCRFZe4DaWaVUO6rI6oXdlsqH8SQ1PYIoyfOJMm0eb5gddw9MnQ8fFkQ/Z+AkT47c8tMtyWPWQHsrX2OQp+eysZeFTv1I2NdStgjMzQfGXz8QFXcb87aOr6DV0a5iT4xwawb7A1leXHJAzo323nEip44CL6NiN+vfA6cv0QdVpq0snGrg/ambImQbpQj86GBriqkt4bwLBvnDp9+iCAQBNp6K0vUx5p4xkLzrKq7aqB9tIOiPOnEO43BrsNM7Ve53wCi7wR3bJMMsM77jdssNMFr/9DmlVWTSOutTpF3Pvz5gD3L8kitgqpoIz03166yeMSmQ6kUl0pn/9UH8oBikY6lkwwpCxUwhArg7KnMov85Ua3XjSCCZcN//GETiWyPhJVS8C4+BH+RrGJbhKkTd/8JdT1Du89FkKpLIYJ1zF6nF99g5sPBVcMPDs7kZDuO5HrDGe2KIwraCFQegXPjOjeAEIfoXGT36CD2chqEd+Ry+j5C7HAqy89cA8xSkiryCMzMvZ/JPR8iBt+eJfmXmJQzd3e+Rpta4866pKMpVg86nKTBihuuQMbHFEG5xiff+yIfMq6A7T6b0P/+M+xoF+oxV9Ib3yFSWJ/hheNEp9qlKqmGI2BY8voR/7KfeWpke4lAFXfjqdiinNMuKEm7h1xQ/4RDGu4BYoL3HHWfmcV95H2MAEsjxlary6exF60Q1qcS14GUOeqmzMA+q9023hQS//78MJX/4V1uOPrP0XOKTxITryUf7y0vmS+SRg5GRMx5icHl6wlczKrxF2xPEYtso2qKN79UzWgHtEH4TyIws8R1ytXmjhhi5eRWmBHoU3A05opc6mgbOBMR9F7dcxaVe9JQM0O3xN92tyenQUgvs7GkIa3swWsyFmsOHMsBjq6KDZ0GTjazts8FUGL+UaAjTkVZ1XJ9uy7MwTGiaD7bgkb6wxwlHEY6ti5yb5A1xUvul9qiXi9E5baEqXAUQGJ+kMiRcI/CspDBpaZ9LOuaVYSdqxdHlkdABYO+ObzBJzSaob2Gqg6huNu7TFAxCIAk7qBQ1BdCqcYu8IV+NBnerKKad+4W2dFNvBWoJqys3JkrNp1BkxlbBIZ+mpHbUMROm8ZUkXY4Cc3gQ9O6FldCIN4YUv5zwdHIjb/dkUnh08B1JW6XYENBI668BBqjPfnDWRQZ8MRE4OthxM+lo8GuSAjp4t6bWjB7/IK0tjWbpmx3KNJYhmmrhKLsxoQo59+QIjH+g5mHYAWSfXTZgdZMdO/A4A71wGxcBmRgfHnbA46w4mDK08crZhTthzLzk6umSYIfAETcsRt161ZBV+lQR+/YukqhP1UcUSOqIvj7/0V1pmnikwP3zkjRzGoT7VE0/eDfuzrgYIukfXIq0EdJwSkYdE6LFKx4JKr8DM0UV0vjZa85C561GdCKDlRTz2C3SLw1KkLhYe9Cp9BpHa4tu7oi7xBMsMMDDsEu5JhRsbWxgo9oa9Z7V/2hqDoXtmJr07+n/DzNNMOWH1CqvXDYYXK60VN11f2h3Wib9EeVibcSDCbBfjDZ10OuazSw76YEnq+eH3GOa+o398w+wvRWL8m2GbWT9bGEmcGRejOIaANaxdm2zuPp0ydEPfLW91cIL8Eg0dr30VKUP2udU1yvjyWwzBlAF16fDwZjg6umFJK2XphlNKOSX0iOW2hyxj5QBWv6MPG+zFto3xCLscF7JBNR2k2fHOASiUZ43p+89eDF9++Yvh7/7274df/OKXw+vXr9hnj/SRXmo1+GHQT/3jXnk59U7jhsYLVR2I1HPkhXWy9SwTpMJjBuDWcVgi+l46tgfa720PHDjBCTj4tb4Un/Wh2YifZcj9xxy8OXNvQl5YdifMVrxjL7XvMIh+/46ZcmdXlHfaAg36RM5AnnRa9yEqEq3Rxvo16JN+ZxXfmC6X5zLYqXqHfGAwfE2+Wv6tjzMTQl0Sn3UPdYEDOQ/bsC7y8IY1ZGX9aNqcfWfblZnOJoQ01ayFJK6ly4GlS6pos8gpjfpT6vtNjLUbGGoZL6YOfT7bGF4xW+77Iwy8GAM9REYjke0CjhgI3x2cDX/6+i0GN/YGnHw0bKPvLgH1lOv1KfnFbDKXIXsAD9vLkRLqOwahD+hmBmXJxCpTvR2uNjGsEgEJKkT1n+RUmSs9zZiCNOuvTtkePGjoos6NAY8Al8tlxnNHR4otB4ZLXxzmhSTKcK7Bzlk4GLDdPw+O1UEQRx/gInEz6CdWBpro3RKnClun10ci9Wp+ia9m6DjAdazD1XXPAqWRizxL4UPnYQQq8Im/5WVJ45h56Y2/e4/GGNOIrJpmaBgqdvkoozZwKrptoeWAMpPyQ9v3gG6hzLRZmm/o3yAP9TT9FWewmlP0ldJHgZ+qE5usLTLILgQzaKdto91a4mOAA/csF0enQOPEnsgTDmBfAxFpSV6pz+ABDaLl4Z8pEDWyTkAFIoKIRgghhSKV/JBvxoVPY2iY60tnSVDa40x+IV3GCp7EVZ5E1BdkYIKoWDtM56QIq4LepYO9vlHSDUexJTqB+OdWPspUhQz7AABAAElEQVQ+3CJH83lkwHhehEeOxYf48/GOvkzoGV10GOqdsJN6DpiUAZ7+1eGE6qHpJQK3OiaMYdaHd3wUiPFXHYOe1IXVANpZUkfu7F/Eo2bDOftL/zJkmh5i8iA2N/npu/zDrwFKpFhQfiXj6ocoP3gwT6DpGF9YqOdZOIQHSykD6Htu8xSeuCFP/Cx9VgfBEJymizt9bzu84Y9+n51oP9KIl8gxpgkHDmUjbzH0oauJpc4qV5KXOgKHtH0fL5kEv7RqJiN9S/qXNfPOuJRFIpDS5Ll5YVuatKFp1umrqa/94MIWDojOPraZUrqMU89QqfRZXuz/idXZu6vQUDr3zMC+pQ3Jx1wPooDPtBOm1YyQcXn3bvoeQk1vy2166pJv4ySPkE3lD/kCvMZ+y/aDxmbKesZRGHY9jXuJmXNLy34wttW3LgWOv+CKPNF98SkXP4p5510apSdVzyAEjH6WbYJzwQ2105PLDJU5fpK5pC6Z2nwDLdtGrsxHMDisiH2PkMgR3cJ5jRbp9AIKd7QCzbDs6la3vMlT4BUU/v1+KvAEtnAeuZSvf8bHo5OKoCjx4bfxHT0DyAagOitFO3jiIQIVq5TU2CKNosWP8Lwb3vyLalDoZ2WsDArQJxzw7oyIxM1PFXqVL5nawkTa8RrTKw03OOb+jbdGv5Aaz0yvL6DiVIQSVmTexq8L2lxgkZPA6PDda/E3Hgs/4kQMhVvAuIsfw1CYSqvuRiH+eV/koXksPLpRrrwWYy0A/UXOxmCLox6E8fdQP4YTfC6vkkahKAktRq9Qf+dy7vErjrh6jHAQ3B1mDMGhewRtkZW1Vx7+kHXFW9EzpCrTxA7smIOwVfgWYZ7kwYi/YBoC4plWdagA5rrTIebPRQnNfd93Fd/v+/9n+iiLxWsum/Lt6VqEWXSXvPBpcumynD87HmU7Ci/grTQ1dMqu+/S8MshMKR47p8q4UAlXlXij0jKrcqIhHoNGFoOVuCLkJwMAENJlTFXrTIXIhQoy6bceM451Tn9S96XT48iUxtwG14a0DEUMajQ+cWuoM8xZVRrwbP/y5TZ4Kp12BJxJB3To2XmPUSyw1I1VOSZMfmLEi6ysN0krDe2Yj+Yn/NqxEtaBQZ5JKxKwE43MrPuCi9Y6DXcGDTVrI4YywuXBL/hGdaDhzJiNzS2WMjn4pFMGfme2OKPCWVoZVEveW/lwl0HCtg5c0E5NShxxGkdjnsYnGyO8RalkuIGJG16JpDt4DcWRNhQ9EJNptLH2KR4wh3cchNNJAYGzMpSV+8s56MwHLOhKwrT5NdGNrh33ZNYCMk8nGAjz0NkDdtwKP3iRRZbmEh6DI3K68rAInjVTxWVvzqSDlm0MHRcNcw6w6bOFF2cbdPh7Bk8uHU7nEToOiNI+kbLMiGMmXE5NZcaM+0pFVvCuLDSmOktIeK/kubIkLCUKf3UkxodUiCUz4TIzz5mgJWxil6DNAWXTXuPWL9fo6B5CBnrh2cN4dmQ9npnc/UawHjh6vO8AZGSzhc5jdfoVMPeX1PytSnL9VghlcOR9IS5RSheBCtGSZag0UogXoBYfd147X5bdhOlBSPpKVRZrpgqzwZzRSad9c2MTQxjlCoOOhrkNDhnRcKGB9wxj1tU5+5ZxU4PEmHdzgbELQxcLDonnsr8t8o9Bs7Mlz9m3jZl0t+wVt8YsnpuLw+H07bfDxfEPxAUHOq++u+x0e/LAXnUYRLbptKNvKccMEqyL7OCbzBuMXQ7e8yE5ZcIqxMNM2CuM2UDXLEnNSY2k9Rq9dFaYA40zlq/yCl6WbK7uDMsYJtZYCjl5uBrW/PofQ7Mby3MKHUt01cV1jFvO3rCP/IDBe4LfHjP/vvz8y+G3v/nt8Jtf/2b45M0nzOTbsPKgPiEtlC1nNHln02vrEuqZ1AjEd/DlEjL7kg7oY3y0isBobX1l/VH1PfU48TTAYSNDz8QAIGXRekA4khgDh82AuuGeY9lnD9ntWieuuIvfOrPahuH45Gj47vvD4eCY2YwYULb3ttgjb5L9/e5uLiMr2w8PmUn1jtt62AGJdZuHs1zcnMMSSwGh435yXuaJ9YkDrsoTBzJqmCFyWbeetgErfEzQMLeOkcWK9Ja9/ExbDzdmpdX0Wp8az7rU9qreXVq7gWFuAwOuMyOX0Ssm6w3PmJH00e0OBleWVF8fD0fkh1g8LMOlVZz7gT+HfBxhpPz+mFmOz+CdmZhbldcTThK+Y2Bs07mKwc99Rq+pQx2IOnizjnPZG9pXbYDtQBoC+LewEUIKceYFd+VLZJjCSQhptp9s2tJuUFfGwJboVS86sO3tpWXDO/tRSYb4mRVmXQqc9TNeqZMf+OhUbZH6BrNyoGxDi7jAC2scl6XHMGfdDqw8G9c77Y38YkCyLyIORJ/0p57XCmObHZ7hVTL8IbaUzbT/lFFR+IFwjbzToB84GMBHZkChm9k4CDz7oFKOPWnSQ46U+TWKa/m9ZJBPoR1WKGfL6OxS+jG2fegFSEkSAkBG7LnrJvSWmaTepIdxuAvP6DJpmjF7p2bBaKAgHehPEoecCYgs0EwMQRp+eJJHmfnK80GjBWCmrVJNfwOe8wYv/kUwkZ9SDVjCjRTd4Wk+kHxufKyLlYQyZaAfBVRHiKyU/asPeQRBO3JMvsgB5PipCSLyZfotdXCiPxE0gpk+TQbiUh+NhDoYoW787H/l1luawsZdcMGH0zJV6QSG+rGMFpAAZ3RMw6OZYmTopy8qMQRndtjXqRLgCzC5NLwRTmXn6Z7GTdGSD+oXuiboFnUf/ErDp8uwIwZgY8Qi//wYkFmc1mPg1fijTLJXGfWBfjANfXQksixGFYP1rRkjj10WIUCg5UBcytJ21LpBHpSJV/pGESVh+D8UYeSAFJWBfwCrr5Y/O10x0vHeZV79OZDBh3WgsPyLPc+KT1QTzVVyF1+7hSQ5kANGXvlBp0xD8jyx5j/p20UvzA3rrZRgkEgU2vBon9IPwGQMcqWYkRHOxixjY+W3s/m8PPnVPjmCyWzUzDLEMOaHNWVivzRqQB/UsYh99eSnTKfEBg0/XSl81h2Z6vafWw4NUT6VVz4rnzzRVxlp5LYtdbWny1iXMLQvcWCG5ZoWDRjbHo125lGwgRHhoRuWlcJrPqFnCTdvCRO+3WGmMaRueL9nmAvzIJDpoJdWc4MSFyEqDYJXlOIbjXFIzKWsQvVbeNSPBz7i9UkFB+00FOa+H0/U2N45CGEZkBRwCi5ij5LNFQ2I8VIAnT+VyjgWvlxUWr5L00ueMzDErwQnT0Yg0Ad3LgHjYRzTXOlGnuFLhbC4CKbEwgORQ7vBFx5/IR7AAOPuiiTXZpKEzTDxNZySb1cpVaHQa0SlI+/ikT/x6tcjV17Kk1dJSTjC9UteF73wHajHP4Wz0mdIF09B+dZoKAN5CN6gbtAKvqVx5KtiL/4+NsothvxH3I+5lfkuCyVknv3UVXnaZPkToAZFxRv+vC/gntPpuJQVcXL7W7yU6wlfzTN51uE64CjPef4EmfomTBSlfOa/BowImnfThzTwPSwSMkeBLj95mKeFqC05IulhXWb92QgkXqnrQqQe+B94drl8CEXnqcN03k3Nh7jojU+yLkm2bJhmsVcscQSPr9zlptxV8I9gFk4cXlBWWbjmeC234qUOsEy28OKyIx4RAFs4/CqoM3VsCl7DCWgtl6lOpwMfG3jzsWotACCuu2qMejrYzpfe6AGNoZUp+9HdrdAI0cD69cvBVmZqMACPYQ48vZE1Tdatyqy+zDkgAnfqYmUpB6bT2w6XHa3iRT9nUsXYAlOykCDg7SCY1jRcepJmO3SlT+IR1nAHg/UlP3xaDNqg1i+YXhqgvPL1z69udtgzWGUQ5UbmGA+s2yu+HY266Efxxc7BLnTpiNtJkOecIEpH0MFEZpbxdR4gBnwuK5ExI1L/2Vq0fC2+xas05N3G23T5Jp/CluyW/HScxqs6gvJqRyZLPO1tkq61wCLf4ICe8fmL3itLvKrDq9wJJixf2hUkvLrcdR1jiie0GnbJcsEZt6edapwzL7e2thkMMwUEZLKTL4HpsNjpdU8j0o/RIwMQ3C5pNb/s5HoKo2l2Pzrz2C+NmelCB/zWExqvLmNgSEcS+v57macaIjSsyLdLbYPItjI9kNax5s2BRYymTf/SlkaWptHLmky3sL4tXI3egs+HneTPvD6sSKZL3ybY4s/YP4az+Rd9y8pjUtGD7tX0ZdHvKbzRR1I45uHvISbsqV/Bl9o8qds7D+JveFHjCC5okLPsWfbdN2aNPbqmHFzg3oLP9/ZZ+sjSTPaEU+88UfPk3QV7Gp4yQ47DHDDkYLJC3zByYQxZnVAGzTcMWqsPGLUYJFtn3LM8++TibDi8O8c4fEb4OXCXDLDYhwyD7nTCvm7kyQYGuZ2tZQ6RWGM2GptRMwi4wsB2xlLZLC2Cb5eZ3WN8c1CwwqkH9ls1mDlY0DB3e8u8TWZuXbNP4g0GOv0vMMKca6zDCH59Q73CQMN90CbTfYwxLHufXg8TNv3fZK+1U/hcwjh27/4zdOA3mJ33bGeTsrlMecJIwIwv99/5/K8+G/7xd/8w/O7vfjd8/vPP2OcMIx/6fDejzJGm7F1EGYkRmnqbBGRAlxNU3RCbQ1PYIBT+0Dr4j+5RHleQwRr96Dt4GJiJ6LKse2dpUb6th/IRRkUB1v1CxY+zdCf5SJ2IwcoZwevsKbfPMnjpXHGwhvu+nbHE/YI6wZI3RQZbO7tZfrbkTFyMIJfUm37yqI8alnXr2aq7Xc7kjN1r8EzAPcVIm8Gl6kT6qs0wjgMYUwSjaRv8EOAJ0sEEHOl0kIfOJf22a/Cuv3xZy2L+yrun+gpT+ByQQ4ywtA/k4xonYKQpIK9UavdX2yJ/Xg9bfNBAH8ivlQEjMpN5lf0KBzqgmjxXkMfScMTS67dv0ccltgtwyRWBfrhwGwYNGxNniaNEGg41EGWJlM0J9XXaAepFjQBuaQD58KlpyrrWPLcN8rLsxWiCn+14tfVJCSkmzcQvQ5jQjsqUgmXZupN0wlO2P3CMZWwEYV9AY1EGjE0L6oOT+Cwr0HY5KWEuh4M0ugkdmj/txARi/Kg9Sx18j/UT0cTtDJMMmBnYajiOkZCn7YHwGW+Fd3kgueolcZWbmRfjVeuDuC/eOjOvJ/Q3tI3ZP2CojwNGgVUGLpsWhX2CO/YCPGd/yjP2I/WAkmva7CvK0zIG/yk6uoZer2ygfxC2H4NCIN+qH5bI97JDkA+yFOHLP3liYXHmi2UHYurTEjKc2cYTqKx6mx05w7fLM2cYg9x/8I620qc3McFTpc88v3VwX96RA7kPfvPbPOsBUoBdfqy3wjTvys24WaIMLmf6ZLYaNCLO4IEjywqsJkngqL6JMjBPnBvkRf4DbxZmTAqwqUve4PLjbF7ECV8xpIFXQuJVFJGVtOE2KsyPf/6LLbrQnqLOR1Oe8iYPJi16HsK4kVcMjvSDbL/ME8tPxvcxlhKHeH1VQT4kxzBXdNVDi5jyijTVL9IvHY1AfmDN7Eo8MotaOWmUa8ailEfxe6P8oQWMhhs/biYflAfxnVVlP1BZIGDC1E/9BbNPXHicDaf8ig89eQOmyiawIKi+LuUPDPlISRxRIsDKehkKVxATv0ocP+IS348k4i05qaHmkWHClX4ZofrfaLt4TZ32mdASVoINnnRZPzvzN3vtUw9bh4sTSPxNKeaoNi4goPIKnTRMOatXpjFjCepRxeREd0oG4NY11snOXlVP0EnbFNoWV6N4Wb4jJ9/Blzqr8UcC8h/AhR9FEjrA6e6/Ae88gm4JHk1LTSQzl5veJQ/RBxh1tjWlGtl62EO/yXP+ks+hJPfe0vXPPqqaXbe6jSKF/+LFclOyNs8zLpGRxcvi5n9lBw6D41WKE8b1SsaCVkETrvKnIvE94UZTuC2hxSWJJhDFSMYqDBqLKFQLD2GJq/A+4c8CC1jxQtzw7Dt09dSpe56W5pc40OpxhBMnDJrsJF0exGAieMqf/iTn/Qs/BWlQhQPolUjlVx1f8AjbkSTR8cAT4r6nUg6mwolfZazx6i7cpJcw86Uod9zABKDxYKi4m69BpsPk6hXYEVQB4Aehkhm0I4zy6zqwCFO0xN+u8uClHEbPbTp08+S/0hS+QjKRx6gdF89OfxEgLIHD60NxKuTP/FUH0Kmi8z62VE6gsnIoOc7xPuINph69dzBQJt3SCZ5iXNiWhIJMonqkP+8ZvOAXc9cpi0dUtqEo2kVJPUlHjrCkFG+fnY/4jT7dFxgC5uyVv/xXhVuE8l4IiABMj5C4JZvymvPaWPwvfXS5/FcQ6UkU9zzvuxD07OUCuUdsFdYhSgMMU15z35Y7+BNGY2h43biLWMsUX7x63Hrzd+TNvCDcohZ6vFfT0Ko8ouaLn5hxi6n0x4bfdxtJYsBLlX/rHFxOiwene9Ysa1DBSJfG2M61MWlcpbhCY6zBaC4f4WhkrGNoaNPJwZ0mC//qwAqvWw4aPTlr4ixZQKWV20X8Gnvc60zOLQs24l1+4lIO6XCZHr9Qm2Do2Og5IySdHvi1U9r3wnOm2zWGqAwsQBpYBmoA0yHBgJTllXwtp1G9d/MrBmB2ImqzW5pr95mBsJ08U2Mnpr4owqBpSMfSxJleG30eXJEBfpWFpAd6NbsD2ooD5rNUA/81DaM8bdjduH3Zr3jgcLCUIRuZqorZ+XG/pr3dbQb8niDpUkGMYXRsiqZ0ZAu5kZfOGjS9GiU1IpgGDZN7e3vDJkY2ZTKdsByVfL7DuKF8bxn43zGTyT2ibu8wlqDD68xC2YHmhIH36YnLwZAXS7scOCpDN35HMqS5GRkZ6KxhXFmHdnW+5R29Iw12KD3F0bRpOPGqwaSDE7QV/jWUKCTLf/KcvHZPFFKHYNGvtLPGVAFgWuFEnuZDXXOdHX264/Ez9Z3x4YXMm7efj8H+kjfTmQz8iUjv8/cTwAbJYtI7h3v8LlGuyKKcgquPVY+WrINIMGStMUPZ1+DDGqZ0VKOaerE13WP56C6HKnycU1Zdzmwf5waD3CmHixwdHg0nxyfQWBo2J9vo1SfDCw5K2J5yUAJfZm/REcOPj84wqLG09eocnUJnmX12enHE+wlG73MGwlcxwm2zdHDKzIgNyvIWxiRWJA6v2A/tk9ebGLomGJFuhrenzrbDYEy5vKEDabfYvqS16xX+HsSQWZXokMuzV5gdNvEQADbw37hzieZk2GVt2i26d42B8JJlqlfwecMo75JwZ8NN9/g4sYVR8pKyecbBExyEsLKK8Ynlnxrs725IH+V+FcPBBPk95wTWf/zt74b/8d/++/DrX/6S5b07DqWZTUddRpn2wApnkWYmHGXEwabh1h9+QMDcDz72yNJAwl+Mb/hGmxF5lnLHKEK6MV661N/60/yzHa8/8hK8pcb6aMyivPN0yaB7pm1iuLDOv6YuuOBwC41ztgwT6hRnpVgX1wmmzJSTX+sO0pAlrTBjNZP9yZhNVuv7SIvGevhwn7917gwekaV81MxGjCrklTNyYzDVcMQHkLSGljd0LgNo6hSNmA4w8yGLikDu1GqhbddcyubMNWddqqsPLFGbWRdQJ2RbBkeD0HWG4p2zn4gZIw0y395aRY+eoSMMuO7eYXzzZFppMiBlj7Z7dAL1HN5+f4bx9QDD8nIO7ZjdMpMYPBpi5WjZdod6z9Ng71dpP1j2SFBgrOMyMwdBuTzX/nINhk1FL384uYiSK+03Opu6Uxrc7nulANNmAZUyDAVRZEBOXqTMioT0J//FETK+1ccfCZinWYaGcTpxKDDOxnYfLkxfqYNjIHAmtLMPmUlpfJfRBi/ErSvUQQ3TS+T9EkZ094ayPSQocslMZ/LdvFRHnDkkPaW2BC3tyspDClNkt0n9ssFHnhX4d2A+w2AqHy5/S78C+d2YJp5+GLs85wPAyUn2SnW7iSsaEMv9xt5u1WWUS403HkyhGChQpBsOiV8yIw28K0y45qHeEMZtqVvO7BfzwTJE/ulPRa5M/fgXYxW8e6V9Mp/s3wHj3n2opeC8t/yABjvClczxt+22j3FHmrJ3FeUwWap84UuurRPUazkMJX5qm5JKi7QRL3SQLXf0DZwpIUkaWCiLXjkMzLRCj6zIs1ZAgN8+nXtrUS+U0QQ/aclbbiPYnlv35Ic6zHT60ZZSEPqyL9+kWYIAW/bLgFdtefpNJhJ4YewDmQUxquFvuVJ7osaBK1zu1wcnxbP6xJ09DIUnfaGR/OHd/B3xa0Bi1QCzJ2/h337PDXW7s5RdQml/RdiaaW2ZL/2w/wSX4TP7FUaHSr6RB/RjeEnZDCSyB1fTd/Ohy4AMB5F8VI4uy78+ClN/dHSNPpipFkeXIGxRXwJpRSed1INKh5u49ohkUiyWD9RMpIqjdNRw8GVVB87aW9C4wpWEBZGNFT80Qado8DR9aV+QBzqRsbIMAcsvl20DcqW8mpN+BMvsXMqgxuL004mXvjwREjXwpRPRIf3FBAPOvrasp4YBzjJUxkJloKFMSPQNfRFG6ao3Xj5TzzU65fv+b5Uo02s66xlhmm+WdXWJWa9LGF2p0Mk26vG8Y+znCSfAme+KQZ2TIy7zN7pHuJwlvjNOqxwW75XOPh7Jlji086S0paLxGwSyIhGDeNrRhRx/HciCIiT56xOO8hz9CADYjBGJTBqehlSmzXuRxU0oTyvOTiBOfiJgnlHUSAwYwQTgSrjIvfTT3cN0mCs+9Os5pEc0kDARWBMtXHJbdCuuzAmh0E1zZypp87V5KS8h9S84A/JfQKGRWI0hA7kD7dPMq4pMpmvmg4wXRBz5qcJc78YDNqgK14jPqMEvJC8GcwXWOClgikJFKhwFEehwpavQVOQ+QIjRR5R422ilcPbIPA03XuKCyXiBKY+8qw+dp8pPA9uFM4WlZ3QH7OFPn2EvkZ6GLLxXGuLRSHX0PV35EiNAD1igW8aDBMKbuDoS01pu/ZvEBByvEX/Lj6hli96BCmd/mz9HtcWry8kGw6u/K8jyKr4iu8a7qt7Aw1tiBulCQONfnPMy1dIkEcpnDK1E7rSFTbQgF0C9bH4GSKMTrhB+pR4Oms+H3otuARDuq2CLgkjgIlxB/9m/LWrStMDPmO2PEC3wKw8AJa/AIXxV5qQfPCn3iVtx5nmqtlc5ME6FKi/xdTw0v2RW8SBQQXXoYqmXfcKDBZzJYCilkW+4gld64rBZKb0U1KB0FAyChh3x1DuGBc6OpfV1sp16uTrUxktnXQVhannKvZJIfGjQaN5r6LI+iL+Nul/KmEnGzInoDWEaqjLrLh09Oh1JcLU3dn4ckPW6wTRV2UG+MG+npnioQU2+vEVm4q3bxtnLMGmKzdkatlGQj347u8yNrOXPdufOASUdsiQNviATOg4W1bvkbhooO0FQII6dAgcta3w1dGaElFxC4hdYZ9MZ7hI22KoBX7jih8jKp6QL7vSWDIR/KUnSNCk7BinicaaC7YuzWZZdssqfurKxicwJ0Hhxi+FNesZ3hlkGTsSnT0Nc312ypezJT5hK+hlMKxTldH7GoRE83QT/iikipjMz/uCjOqlsz5O01gxDabmPnHW9Mxo8PdEBo53fKwZG3mcsPdSYAxFomEZSHn2Cqegm+Yiwy2AMQAEpooKlh2meRRlbJ1Z5lsogBeFaHGMoVsSSpwOqfPGPrEO8AiQjrJGNy6Po6eklgqdXwS36KjPjmRfWCF7xC0LfEqijoSwckg20TFQ0kRRPelXijDXnKwnVR2pGrKsnPXzIT0MYnhpYyDQ68/IERGdiTLwe4ljgpdGxkDgUfMAo71dlB+rOkPOglG2McXs7+xicXjJb7QVQLPdjz7ijg3fMjuMEXVUCg7YGnhkzh9IhJw8nGML2dl4OOyx1XUPHbq7QP2arnhwwqD76lrgY49zTkMEkQ1ToM0tGwy8zNreY6bRuWcsA2TLEHocYjHZ2NjBEbw2buK/Z9820OzCwjFxj8LliFhAlhAJChx95aWByxu/qCoP+dWaDru+CawN4yg2z4241wjCLzrJgnXFPvXd6dcDeeAfD6fm7YQsD9N7zHYxVlCdornJK6x0ddQ+fuGE/No0MddABxhoGWRvPdocvvvhi+Jtf/3r48hd/Pbx49Tp1YdaJks7MviCNymtJgxp+7mPFfJtUFy4LZ+4W+YBhAd6tnm40TtDhV06W61g1gHepnXj0X7Xcw38MCDxTpigo0R8y3A/XqSsVGIrhDEgN8Fcc9HLGXnIa5WYYWdYx1q1vIEsy9Zp66YbZc+cYXmEcAxqzftwPj/JsHeKMq1sMaLVsE83EAD+wBMg6aLoFLmYTwlxmpflBYMYAkG2lktNTTnuWt8wWwuFMwzvqOPf8tE52Q3Dl6Sb8tnG3bLDnPmsaN1ap66zHTI8f861LASWOA11u6K+DP8YEZeAfsMrTWZaKYArM6r4nULvfJjypC1jiLhm41/YNbqy/xIm0N8PX3x5ywM4mJ1lvE39l2NtiluQuy5sxHMM0g314QpZT9Fajzb37CSGj1OsM/NI2UY8iQXioQbVL2CrtpcNpu0CXwgmfwmWAa6zkmfWedbx1RlKUfHBA62eQBwxnqxgmrVvGvijobCttR3JHKcx/2hqND9bbtCPyXsYmjQPEt/y3P9VS8lniCR4ZtF8QJ2lYQub6aphNvW8At3W+H4usj9RJ+xhWQ9kzzrwARoPclHK5SR2zxSnAzry9Z8/SS3Ta/ShjUMWtIc5ZNXfteUvbpd6eMyv38tLl1dQh4F9x/1iWscqRdZA0lGsMFzyrrUgSSA9sklfyGnmhu2N9Cc/2FTTS5gANdDKGVfQyxrzkZDVcyiKGNMpTjX3NG+hG55RLyUy5ra9P9SXf5AkodCLGTeTkwUYKSBkmtgYDeFb68pdiTwgc4AdtbzzVZ9DFwKchJ8Z4K2SuyNsCQjxvfQ135q5mkIyFwOGhVzHO6UYeUlBHJN/Lp8jUSesfDSQ+DZ/LVl7ltm55zkoMgXDLgYyWQUu1g5Yf6tI3cqZVkwt50vubQcaPxkQbGVHlB4f9OWfmu1R+hdm25mN0TZ0GNmVdHfBDB36WRzlzVim9G9zoPDyop9GVZhCSP43Bpts0lGER2SU/xF3tp7NUIwdgvPrhYgAGJrxSTu1DJa+pN2xjwmNEpQzRU8sSYX64WkJ/1SXzKiC4orNJN3gTxE9Li1D5g1jSF50HH/DiltdRh1KezUPkDs/JR/jRMBgDK7oYYxv9XOsRidk+WG97W++ZcveRXuJDnXnkB7mSKviQnwerCZO8RBfNdWUvH7pXyaeMOwhz+wgNruqa5dr6CM74gGseISvqcctoPjqBNenh3TTX57cmIXUDv1SSlB1p5R2oCMx8DKjxDLF8aeyjYrOn4McFn5wUTyuT2xlz9B4I92ODMJZm0yMdvL0KGQ7p1y1Md1fe8MqVOqLJvVb6IE9kRc/88aWiq08KSyH6lI7oc7V0mqmpJniaNisA9cb6LB4Cm2qkHSVWMIbxXpVxhasj0RPC5oc7GOYNbRWlnA0PL763Oy+LHvJnoPwAFe6ax1yRjc+fGSWLAQe2xSll6ZjxNB3g4Lc9i3qMZ6EhPlEpE5GUzCrTE5C4FjxlJmzF8JdYQVzxQ2csgAUpdAPBIf7+JkX5FkvLIaKYruqcWGGJ3zhi8TLdpDgMV3zDdHW0I2g8xreKvvCrWA0t4wCc8NI5pgoNpFwlOYaIrz0MLYj+9K3Lxjg9NGgIabnUCJhioeuvYJ7+lt7NfYsCvzBevJPmzjCYlEHXc92Pr3ovcGkXt4UzL8VL0ihXzQ9HxZFs+fte8aopjf9TckaP34cCGoIiMRIoQwyeULShNN87HyV6KkM8dKcR6JyhlyXNXhJ8ikYc8iGWYOre8TcVJT/SIWyg6jdvLUo99C8sXQ4NyehfJBrPAS9c8TctcxaI08IazmA2/BHMe6+PcBRHIZ9oyR3iy5+8KSMzoacl9O0cCVPR+BULd/wKY8KIl3JHmFqVvExE09HSKI6GK0H6512KwUJ4ywtB4zWGxMNGKXkEnE8v4dIYJ3PkzXxqec9MAvmJgQsacte13ujiKAqlqzaIhbaVjFZgyg/eUuEDw2fgmRv2ym/nGVrDjC/t6XiAjyctPSXZxp2mx5bYcg1vJs12IINTcFa9hV/r6NkJCk0YtDPjYNtY1gsxlokH3myzzLZKB0iByP4r6RzTcbSTg9v+ix2vfCUGVwYdYcVOUgQIDmdoiIvwEJeW7NrBwcMZGaSZrgN0wGXnHHp2yhJMZDuIjBzBT4fOv5bH6fzY+SPR4lNmDp41UkhE3ctm53aWgbOD6Vd+7AsEV7olUrMCxaNsYcOyDA5vZ4i455dtjrJxgEZvN7R009+Bo8YbuJSoaXXWjB1SDXyRhaIlufk6yEwVAMHrHkzMamIj92yKaztv2y5P8OxA4B5moZwrg8mwYQIUprCWizmMHPRLuuLKUz1R71pwVLAjNqhHCtb6MdXyPA81db7paaSKNaLhNXI1g7nqV5iKFU9+ysc8K585XIeoZwbTQgtoJK6Ord70II2NUnSgAclapR+PTidofGnIDIgc5zCmLQNBQNRDaUdsyNjyYi0f/YvOGU98/SpO9Km7dJlI6DX5ncE9gwPK7Sqd752NveHN6zeZHbeK0Rc70nB9csfsquPMfDs/OU2nWkO1+JYZRK+BaAWeVzBe3d+es2fZ9wNz4OjbMksBw8c5e5idHn87nLN33NnJGYZfjEp0/LMkxzqEjv8ag3XL6iVGvAsGYKsQvt64Zy87DB9rGEcwsF3jd3h6O7w7ZhYes71uMGxfoYvXPFdYzrbPybDOEL1iwOHWK8sM+jXQXWGAKYMJOowRUqPXza0zaqusnGNc/OHgiMMPMMydnQ5TZsddUg622GfOwxYOOFn2jIMDbqkXHlbqRM+bGBPY6Br+918+G379t78e/vpXvxhevv4oy8b9im5ZcSAC0dQrzph7wKDwYNliya/T4x4wBLjfngf13Gqsd/DM4GhGXjgjwfonN3lvnjtYsgznIz3ysm4yZ51papiHwmQWK3liOQs8sw81XFHbULZnGDdYxo7cHJ6k3wDeGCChd8Ny3ysGTVcY36wDM2MOPw1WLiGt5eziZhkSRjfEy6xYtId911aZITtkGRDLPdf8wKGSoaMarWgaJus8pUlCrHc9CdHDE9zn0vZue3PCsvrNDPg08CD6zNZTnWOslZ4yw3Brvrg/HCuswathDtKE21w4I0nDmHWhy1RdPm37wUuWzr544YE1PyfuM+h+O/zhD++ITD5x2qpjFYdjh8zK/OqbY5bFYixk8LzJ8uZLZGZeOcPcKtnLAeUqNFxmqI7Z/qQfYN1O+m2Ppe2Jrg74nClpHSUd60gNJoY466RWG1muSLDZSpg820YoA42jMf5JhPxwP8UldFl8GcQaCXq2qRqMeKTtJXbTf3hDQBqc0hZA0z6+H4g0jBqWU0/hUX+rIY1qNUil5iGtsMHtn4N72nzyELULvHrqdgYaPW8wOiXNxHd2obyuM2Nyi20gtjDKbWAo97TenDjMLNerY2fDceAKy1SvQHDtoSCeFI4hIAelYE11L8Nr6pNsmcAsRU9Wfs5BHasqAW2aRj0/FppojXYawxRj6lzcJiVjO/RPeZri6i8RRpqdYZ+ZU+qssrXA8Z94pM161kKosdhE285Vn8V8KTjDE0ncSol+iTjsCqQPkT5ByV28aZsIg3HwkZfE6rjso7gEN/2cih3+lb7tLuqadPpuPWeavEy15R6FSr1jvrrkLuZpgKIfhPvMGG+MCM8mkdsyilCJiU5Qjnzav7Jf0peWKhj/TIP8mD6pR2C68FNfrYdUpoiT90ozfCALxZGPbcQGyEg8yTuetQQxvonjbMNQhG4Mb+is/Txn7Borpw6TLo1eGn2MmT6duoBbmXhAT/oflhH0JB944C9/INEvZanJwfSQA+ABGz/2Y9NnJY7F0FyuPlCl3zSrN8Vrkwh0WyrkKCICZQyUHjqWNEvPv8gUcJUgtIFrClF9SyhqlKSuUXbCiDIvyhN3TpglTON7Ha4ifS5lKy/kp33gGMPsN+pPRA1HfpB2ZrNtTKKopPKhjODDutr0axz19kNxPj+krUNOCsW2h3ilE+iPMoOG6buN8dvcoD9KmXVf0lv6shPaOyXorLVbyrxbr9hvVj/Fpf7Ol42aH9Ax7/1Dt6yrStrAkxZzrdQOOdEvsb3iCwA3H9bYnsUnPRtwtDtGOTvO6liVRXI4+Eu+SoN0SAvfXMqdS/oRYcKBUc+4lU0OYUOuylaDurbHitV+Q8Q8jOLg2RIT7oUxz/zh37ywYpN8jGpQNcPFqZ/M2YhEOLirTAGPX+1/hJ8RzBAe4ly8gyvBZEVTppq+DpgEvEZHXngXCRfhZkbwmTdmuDmgF7dXPYEPXTytZH1V133yUpVFw4V3Kmyf3A0org6RwmxoZAGSKGo9BayvX2aapUUsKTXhLzjkUybs3ImmmAuoBb9fxjR9VozSFNaLmLksHOVfYQmWJyGqpAYuFZaRJdniLj6S/ngU5vl7g0KIEbm4LWR4SysiBG/nx+coO14kmfwRopgreQetHsQNvzgBsbIvwAAHb6VGzPOry8HORnQ4kMQJk2AAvD4UITejtTwOL3HDeZEgsNFqcUMlBEwXf/hL3eDiwl/lUU89lUflsHANiocNkW+9sjaeeTa/CreYOztd9sECLt9Dm0TJ/zwGWBKAT4tspVA6KW3LnxRNq3F9Idy8hNsuN9/SUVVoolz4NXZ8EpV8pwzrJZpKR7BWmhuvPX2WZa9H6RGbBBJf3N5eepIOHz92tXgGvwcX2gSIt+EMOO9B2ckkcs8Py2nFEUZ2U9HmpdNYAABvpAitkX4EbxlsN3ENi2ybW5L4tDhNXnlvhAztCI0zwvY4wpkQn9VA4ohc8/HD8mieUt/OqE8SRp6ngQicOHWoSz6NK78SM0SKBug0sHkHWC9xAtfj604i0aHogwYwN0ct2jZCzqxzxse9X+Oc+WEnPoVVmHTr6CRISvp2imqAaccJzrgdYOQ/6cwXzXQ2TQPh6rb9VuKnswUf6qaNvifr+eVPPbDjUJu1Uw6FSQfDDgAxbTChl4YbWvnIAb7wRPoAx0BQ9GbsPTVLJ8TQKr+WaQ+zcJsG5ekyiXxtlSuNXdDKwEa+q6KSWzogbmrOyBFK7nV36WwU5D7dYIkdMy4U4xV7sdUsOzovDNId1Osv/85E7GXMgTcJh1c7VA7WrF+UC/LB4bLd1AN2juhkbGYpq/FJh/xbSfKv8dLuUWY5YCTQoGKn5Bo+5MU96BysyJMzCIlaF+me4CeO5kE8JW/mtacBuBMpEUumiRNe27se4uF2gKMz0fTiRbe3V54JNC/0LADTVCD+lquXrZ5mAnLpX3jnsL2uKgDpkraW3/qFpJEkl3fl2AIE4Mo7T8PNbx1jPH30MpBLeqGJsnU+E8F44vWROkZ3yalebYPFLjLTLB51WG55F4g7ODse/QFKPPzm8QWlw4whfZ1TUrenz9FbZp5gHHu29Xz49OUX2R/u5Ohk+OGbbzIgvmG/wDt0Vx3ZsFNu/w8e7jGGrDKL6A6dvb86HY7Qo++/+1d0mBktNxcYr6+ZiOvsFwy+zMQCCQNKZ6phIGNpHfYt9k5D5hhPbsB/zWyYO/RvCYPVNktPVxnEv3y9Mjy/mwwXDNx//+05m/MziOfAhgt27EdtGKCzsf/+/vD5Z3837L9+PRyxD9UpMztvGNkeHZ8OP3Di6CkzxJTVEunUsH2L0clieHl5OxxhLDzB4Hh2ge6TjjMMAOfwu7HJYIGe9NHxEeVKIyD7rVEnuIx7fbIRA8J0fXN4/ubF8Ku/57CHz342bLDPlYPGGFwsY07PAtcy6Xbm4OwKw+TFKfuTcVgCs+9iBGcprzPHZlpBqcdWJlsYfyzbtdTHgUJm6MG3g6Z1B6IYJjI7yf6G9Rx1hLf1kE1CGewwmjHjz1Op1UFncpyTxstz6i0rO+oWT3W+pq4xzgr7AZKt5J0b6zNgcuCLMcmPMjGm0bnI/m8gc+BJjlGvsfQXGivMlHsIT3UgxToDYGe65bRlkGZQueIMBepfQh6oI6cOktnrzjbunvx/9oxZkRwo4iEes0vKObM4cno2srAFiSGQtGfghIA2Mcxsb7JP2bp673Jb0qHF0o8qfrhww/8lZlNZ98OvfSOX0G9ubwz7Lz5iJqYH4CxzIi2zOMknjbnqh3QvWNb/1Xcs0aZtefZqd3j9Zh29OEE4J5xKfDvsMiM0M5UsB8g8dQsE0iYhV/fptIDGSKrBh3rZPT0toxG9pcckkhr/k0HK2ZSCzw9E1s02Alb15p9w6bfhSF8LRBrZ0tcn/wIDRnIH0iTaBKsbPJyd6lUfpTBCua+i1JFjtmoA3NnWkKO/T5zUG+YVcUwK0BQG4ttm2Maim9QXtkWm3RmUNK/MbCTt1AlL4HW2pMv47E4sY2DaMr82WE5Ne+jpqzPK0fXZNXtUUm8cng1vKYdfHRxQ9maUbcoaZVbD7Yr1HTpaBuwrighcYZXawZA73d0dphjnZuTDJUbvFYyCq8vTlHXrRbXF9j4yUgAkUF1MXWhaSKezvzPzjDTZz5BhTx1f0vJF4p3ZZpotg8kSc2kxnuUnMir8VQdXXT3zI6bUMs5RuMgGW90KBU4e1Jdqc/AEp5dtOixl3OWqNv7Dk3gsPzH445UyaTZzZ9ZtKUDa/8ysJ17qgYbLNkKunDWooUUjSnATT53L1jbGafTk2X4GJQ8443hruJDVasdMRfXDeIoDefUwZS4duY7eKmdliFzTP0JhMnaEftkSUNQooDUCfuoWvIvf3p1LzYMbMEVl3oEYBwzpx9M9DLVd6NcNQxlLCwOQs5fSh4Wm9adlzLbUQhJ4wvMBFiEoh7CDnoAeo0rJyTdjxbAu7y0PYwwlwgN6P1vx0BsZAs6PWPY9jaeieKnT4NdIJnnf8dER7PyA31d/iAMu+8xuGYCDNAIPAJpJEMB4i9l6YZUPUu7d5sezPiaLXouUcmeO+NHFj2PKxDrBck3qoqelj4BCW/I5cMg6gfIuTWfceeCTJ7OrX8qteCqdBojkSIULGacPq4zoR9JE0LawHyR1jfLSGH5NP9r9O+1XK58bP/bR7i5jJMQ3bY2ZOxrmrNDNbOWlkBqf0ispVv6QCwRR7zlWwRiX5fd+gJ7RL8Egt8TtQQ+2pTHe+eEE3NHhSNZcDtKk22SaNv+8DMsHFt8jA0LMZ+4cuGY/ibyoGYfK2o84wWL0pxfECm8RJbiDmr8mzewWJkzxG8WNiApXwhQIt3EdLJahznegm5JUWEtA6BThwlu4/NU3yY2w5/66iidi9Eihx6vviVjc6eyF1rSnoyqCxStAwMkv/r7mhwQ5mHFNdgZthTg4UkkBjV7NeSCylVRRFkm/xFqYDesdbHmNGvGMbIsosKa64OtJLGGSQfpXWGHHDQ+L+Rr8gixeVp6kL/JUDoSFd57KJ7LhaXq9kiwzisvwfnU431swuIDrMIJWtPjNsXUM9eyFHCDgG/4ebwTtHoZbvBpccTeH6ox0nx6tvRsrt+kbccgmgK3CN0pJpSPxXRkVzSJhSpVjEeh5ZIzuN49droIsXJG9sI2Lzrais6GKQI1QJINzUfZPcS++dxF2v9IgKy19NFSAFncaKXzS8JlCdKp4191j9+cCM90LoJFv/RJnHnEMm3sBpJabPPGR+qQ1Xr6O+Ob0FyNXnIIuf6N/6BL/Y3l1+P4U18KF9xyeF4XVBdnIVnqQY97FQ5mnPhBOvwovf8NUJ8tpz06pCWMnoq7+1F/ZdxzlXzIqfBW+6C8Gwyquz+JfPzSTTmjad5CmFtJQpJv2yqv4Ah/ZUViMJf7+hovX0nn96i6YYBhFZE1Sl0/KhBHtCULPptcvjsrJxmjmgOSGhomnnaqSn+UZ3uiMZ+o7cJnSTTuVfW40qCHEW/Dxny/rCjXxEbL1h1plx8IOT/QY3BqYnNGTr3FN5s44UfGrEw3nNB7idg8nv+5Z78tLUgutygO8cpW//TzrjkoTL3YC9MHpANWOjrs2KQsNky4njdZHPPjBS3WmSUPw0j1gsO8AUzwxdjmARq/shLhpujpjJ9av9Rn0ZBAglZJhdfx4M49Je5bZYhDoBrieXtOaAQh4HRDYIZ0wcHYJRmYM0UnKfnp0htyXzj2/7Bj5BdyOkANdl/PIh51Ovw7ngAaSG71WzuB0gF/6mATi1sTX3D4iQ+TFswIMrbww+N+/hO1Qo8MMa3m2SG0e/jg/BZ/DzfF1vPUUptIinjmuR1C9rhg9xbsIW+kzOL6PgvV55CFYuxZxdD+fwnPJdP3j4x/5o2GIAaQDHWeMuJm/Bx5oWHG/wUsORnDmgANlO9aJh55qMHYvJ8uEHXY3eN9ZZ3bc/hfMksMwx2Ifsh69uBv++C/fDseHxyxZ5tAD9ODVi/3hzZufoX8zlkBixOBABEZAzFhiH0aWQcrnd999P3z3zbcYuTiVlVkz6+jdJsaaTTrcWaQtPHsnaoC7YtbWKbjv7teZIYdhiCWiDw8skXa2DIcbYJNj8DhgdKGTvPwWQwo6TH3x/dffDt+8vWSpofFnw9ff3DGrbXn4/K8xyn352+GXf/MPzK5zF/8DuuTHnPaqgY4TR384Ht6RHuvMCafIrmHsu2Lwf8pMnUuW4Z5w+ME5BrobjD6pIQC8ZbnuCTPnEDl+lGGqAfcsu2LQ4Oyia2bcOWjdef58+OzLL4eff4kccbv5tZmmQcblOncu271mIIBR7oZleDfMPNQwd+cSyksMdO6vB7cuZ1/38IkH5HnJLD+NOexvR2Dy0Q9+GWQzkHPAnIE+fogJcs7uZZDJm4ayKbO76mOF9Se2JMqry9jPWYp8wamkLlWnQBuNWYDss8dglu8QtQwYgtQiYk35tT4Mkgw4GOwRjwqetLtnHANFdE9bFjUO8ZzVQFziIIFEExuqWANF9NL01KAcumTyOkbdW/T4nq0RXJKaQTj1o+3ZEXlgfaURBPHIMrj4oIGIrc+3d9aHPYxsnqqXE6Opx9z3zMGuS5w1vgKJ3mlAoo1ZxhDHTLuMbTEOuPR1Z5dl2zsYfd+yRJLDBTx+4I6lzhP2S3Svwm/fHQ3/8vtvh11offwC2ZK/GmZPOIHYQfISRiJtYMoyA1kSmHZPxckFTGRKeaSAWdc48LOeviOSeq71wXzKvnm45S/tX4RlXV71rU8lK/7cRFK+wtqeiCO4ydMZ+mM7LZw0NUhYl+O0iUw+ZQYnGZxTwFNZQ5typlODWs1oFTd38NQSXZc2J18olOS+401/wcnNj3PnYxgyP+EvJwJjjZpS53jYA0LmAxCz3zCunx6eD4dvT4aDw9Ph7dHp8MfvfxjOKTs5lIWyeY9i2g5qRNKo6sh+DZ3Ze74+bOzusIyVvEXBZtRNMWiR5x7a4IxKW261UsHYLmvYsAlTJhk7yTUCcdaOhsaMicgT5egVgwXxLQ2WLTjI0zisfocf6wXoclcbAh34SLsDDp9mmf0kqOY9Bs68m3fmh30J8y4RdMFriIMLXWl9FjIg9Y154eFLRAhdP0jaHmsc7nktL+5pVXv2UZnCZ0sSaHSTGmCQTG77F2t8JEyI4vIPGfmhxkMhalkjigFfF9TVpjd1APHku5bqVRyBxB0YyyOESTmUlE3Ry1gbJczppfohs8hYhgIHJ+BNGSBdftTMx9DIm7KifAjXEJ9T5qkjsu0H5SvfjhCpSzVT8Ugf2Al1lf0hldS8zEw50oEP7Rh9Q3iWpmlNXkBLvr2dDatu1+wz0pH0gSflwvIsO5U/psC0+G5d5WxHcWjsM6+8Uv6Ep64RTsEkN8BjXSdT2hdSLxBi221Z9WPIzI8ZytU8UJmtXOFbpbFPEP32PXjFAXXe48VPfRCvPI1RDZ7WMB6tq1Nc6lL0CVg/All3Lme5fM2m09joTNl84I0cKJPQME0kduzjp+5Ahga4TBiOCMeYT50w5UORQqo+qe0p9YozkVtabFvsVccQF3GorxIQj7ln3qhbyCD+JQLzCI/A2g6Z06mcedJz4t1lqhjp8qy6hFaPyOBquEPDMkJUsqyoFfMmANzqqh62wZaYll8IPsucHQM5Ow6dsi8QHeYjlH0F87o0QD7bhX4ESXiP39wVzcLPiGRhFSDg1RF12ZgmOFdyWHfdscIHpoILvmKUD7+Ed5CuIFH+BImn8JdfKfoYd8EhP7n6kxfxdb/EB2gM7mEN5L3Hk/DE48eCh44hTH0UPtcCrBRGXhrSzocxklk8S5mMiFyNoHAscPLIs8IbAh/qnoQCq1vnIi0rDynUFVniNNfksqITTgBUIgfh4y8E/qL2soCKW3L9Cm7DZcFHErVIv0POn0bvcD4r7VJfQDwHD2xkEb8PwyyAf9DZkgAF4/e3OWhkxmvx1f0LziRVvJJtQhsbHT6VZY+28Iw4Ft519jjdu+Me34lUMlf+JRWfPR863PxZcD1ZT/HP4d53FX8mBi6oKKQRI80IqibYESA8YOZtMVM8FW0l1dVsLM/xEOdjeRfNp+kRpqUDTXwap6QAyKOr4lSYzHkVrXm6yvfR78howRatcj+CE1vzrjx6HyayDml57zKyYYOrxlLlB3JrpaqXx8Agc8E6bGTLu4ON7lc8lWwW9SzxGw1hFsPqPb/pDPZ0yIWlP7c8tny1M5CvnyIly+2wirriVbqNZfSev77WZbiYwRF+Cl7s8TdOaPoODL/ud+QJqTZYdD9CO21J6xTIH/NbAFeWdiAZ0Gkso+GqmW52Mh2AVE2lXz582Jjxlya22CI+Pnz1sz2zAfS9BiN0AOyswMsKX7jTASWsz9hIA40ACo1PXElCzxspWU/buZBH2U3qgAQ3hgW/qmmciOzQO//sgKQI9afc2iFpuBEP7y6dq+bcL9saLcwYZ1y4b0oGo4489ZVn9MVyKh/V6VXm+ENTfXNz6nv32KGREodP73Qa4sYPWZgvRwx8Ksx44g6Z+IlHg1wG+vATIx3pByx0Kw+hjdzUIRDG7XvXpSpv8tv9Cr+SU25VBgz/9y9xSlucVc5+Os7jMiLF+SWefnVefS8aBNZ/Bxmfi7QX3SPAn+VAj2XAuqnJu0eLXAzibj89SI+6x6Q0R4uk5rmsbcrAVJ0j1/PV/xqjUj5EQm+CHmHXSP3vMjEyrsqSljtMZOurW8yKezHss3fcy+evhjcffzwcYHx498PBcMIBDRrm/MjschK52cLwsc0JpLt7WwxgWI4G7QMGyAfvToZ3GLSybxqJyUCbgbRf5N3Y2q/hDsSdXeeeaufMprtkhtvFxS0GuNlweIJu0PvFDoeRzIGSy1gdcFTtMmEfK7acGy7R7wNm0vzhT/fDN19h2GIQ5mBkDaPfytps2H/1DMPcFxjGfjFMOQX162+/G75lhtwRvHmIwSozUj/65NPhGYdXWKagijHqgdlxzK6ZXg1rzCCLwNaYsYqxwE2pHcDFGG45NA+VNOXCMvAArxQxBtw3w9bmNrO8Xg2ff/E3yPFnHC6AoYAy+8AAMQMpBjkO+LN/UZsxeAm9a4w6M/beu2TWnDPm/KpPf35YuXA2A3nKrBL1f5v03LOM9J4DWGbAaKxStg8MpKxjaskq8sA9ZfCaZaBk/oRDHjLLFt5voXvFskBnDF6wHDf7upkA6mHlH8McY5My5FtmK81Vf1Z9rCyss0sWyqbqR5eSSkfrUvbmAq99Oz8MuxQt/Wd4cMBi7Zr6x7qVNDBqifHRwbVLNDVqXSkjePGAhwsU49JZyyTPqtHlWUiSP0oBejhheW5m6oHvHt1OHUejMHPpH3noct2LTdK+6+xGZ4M66HaWBzPoZC0tpQAAQABJREFUaDdqcMtySA5vQEWhidyhbfcIzpEDukgf/YpZnt+gU892GJguvR5eYxCakJ5bZobGCKNBB521PKe0mn7QREbI2LGmq4gcbN5S39rGlWECePUJvVK/jG/lRGtAHNs1jWnK3XwK5rQLa8gtbYIzTNJOQA84ZWx85ZCZfOBVLsJYj2kQyymu9vuBdZmY0aPX6FZmX9puIj+CkAU8Y6B0gOk+o7bg8u5S5mz6zrsfbpxhbhpt0XIgFDQf/Ch0R9tNfljreEjGhANYlgmbMUvWE4DPWSp8fHRZ9UgzzB0wa/UbZsxdIxeb8hkGfGefutepBgtyl7RjEEZ/NjjMZZcZlj6tC2TgAb1QTR+c4Ub6PYkz7RbCtez48TD9DeWU2XClN9X3QNFymRHkn/A41QEyiqf+3Q+5obegESD5Xc5yJz6+5G7iCJO2ubIRNMCRJiOCRmJ5lyYIVQdJmjnBrW/BlD6UgccyRX1Gmm1k1Al1zsv8dpbOrTOFaAP8KxyiwQ2Y9aAy6rOiPKnYA17yARRo+wSWMTQx+LMcnbjWOdlDDLf9FPVTTngNv+GfKGX8JFtIk32asZ8ErPxU8sqtCBLPENLszMR8EMDXGcvue6bRxvSpURETYX6Udd/GfJXCwOlM6LAhb9YL8mv9As+3tFkxzBHH+Pw2/Zem3MCz/U1kB0h4hGugvM0vdF2jHXBZRou/Br/wpH5y52MJDNyGf/Ca78ArGznPagrji98A9Nn9SmsMIaye8lI85ENsyin+wPkhe0J67d8rH/l0/0NzXX1JnlLPJDXoenTY9PKnaqhz2cqEdHiA0X36t8gMZuz7CZ/8NE+VNe/qg1sElGGRusO0+uGdvzKo0VZZp+gjPxEebvgzl62PrFtk0PBO/44Pw35McQalh0Gt+qGLtGkItu0xbrSE9KWOJF3i0G3dLPb5TRh1a+rshGmEsy/CrSHOLTbogwSPfBAa3MHQ8BFfHNW/dgyAf5RQ3NEA4pXbNxOIKLhJa6tXnADgrPUc9EA6/ACqoTez53DbhprbkJ1fXUkisXj3hPGiM5nss9QjoaJImH6FT7RmWBQrbmC8cKfu0vnEP2FqD/7tR0c5ARa+fiRWzlLcvOanuAqCvBMLnsq3eYzpGOl3vC1alEU3ZEIzER//JN0Ql35hFxi3AbkS0F/efz4K9qVHbkxI3P8oGNEJT0Z3TIT1OJ2mvMbdHP3dZwqClRnRLMg4w7d5pEvedfnb8eUt4YHgldz1XV4VUosh3OIln4JlKaqKSeCoF7gir4aXl/eu4ump94/TW4TsaEcc8ikDT6+G7kNBHUeP0nEVbDE8+jXgPCS1iFB3V/aObOH5CHbB/z3nAs5oQcug8KCb8MU8ey/+E4/ivSMNk4EIjvZqPZCrvacUyXDSqI70HF1AXsEjzELI6AyKhnr0bBkkXyPdeeCPuEQic3XNZfnY39BFmpWs9xgoVOhKp1+NYMU1/vzucR+nvyrqqqMi37AmjA2apa6uwlNwzafpTI/b4SptPa+M5zV/6tHSirMFB0bfNMItQ+0sVsMAVLUZti3goh7Aqzr+0rfx8bmILSgbre722eUwT1tCidslk7orLIozLT7FAXj48ateuG60imaDMTVB79I3Owk0Uzby4uDqeTRznxji92n4RrHvJC5hs7zCARRLG+wH1Cyz3skEGj/hQptXO79Z4gBxcVXdKxz4bFgbXiMmZ+3gOfBRznZ0+FqZZSxaLBCwNM0I2bZzqIcd/97hsukvHupp7ZzZS8DbuZoy5cOOwq37PNFxtkMyxeBilaK/dbgXKKFRL/JsR9rLWW33TMfvBrd6kscJh5qwCMz3moVnPFJGZ8sOvG0GqGEb3MgxT9KaThh+QBCqXIylfNWfeRnCq12P/Xr+GWi8fperRfFhusLBgl9zRuTSjY6/H959Sq/6m5TmV4U99nuKz/QngfNoo+spbBKSCCPITzga3bF9SmIDP3KUtDWEwj1tS8b3BiMI8lLHLF2+yWP9Nf0NTnzoTGqUl+cHBtl0E1lCtjXsbj4fdjdesMfTHp17ZlSxp4srOv74b1+xJ9xRDGvSmDDIvTp1VhXLPMj3CX3bi3NOVfWkYPT49ORw+OG779hv7gijknu14G9HHp4trx4swrS1LIW+vIBbrSoMrg/esmTthBl9V5wEisHljIMHnInA+D+ztewDYwdgkO3sBk5aZN+wzU3438JIQ8f9u0NmuGH42+YgCI2FD2xatrJ+O3zx5c+Hn33+BftMTYfff/Wn4X/90z9hdOP0VJZE7rG89fXu/rD1jBNIMbq5hPz0DCMXBqBVNpyebFIuKHcUSvbt4T7luzpLYGs/MA2cGsepn5ypQ9q7Xmh09NTJdWZVvXjxZvjZp59zOMU+HXJnApAuBiIaLGu/Kg03GmQs7xrGPHShluu6if0N7zOmCOYkSMqrearhyZmQW2xqf+tsMD8IQN96T8OEbY9l8pZTFfu+Yw7wJuvIhT9n8VoVWOdo7DxDbs4IvMZt3cJ4KDpkPeFMOffq0xh2j1GVzEu9RhIxpFA9QKdmQBPRWKozekiWp/xEDx38ZxBjuRZD1b3VdqJV1sXqyMINatoAP0xoECA+vLqvXYwk8OGMREww6LsbhGuOM/3ggq8YITkgZ4O9xaSnvjtYdeB9x4wpDZ1nK8yEZIbgHksiNzgp1nzOaY3MAlGTrz3Jmn2G1pjxtsH+eJntQJocGLqUVcTOYrR9cKbhH776npOCkfHyK04JxsjEfnr3nkyKbmdAB3+REOlQPmBsbRvh1OGoUXgkEAcvllfLPnzXEkLxaSBlFrVbJGDEcpZP6jLAlI/5bvsxnyWOH/ypo+aH6LyciaJ8NT7GgTvGFPjI4Dfwhds+gm2c7bdSnqFrNEuht4wcVw1TLsDV/oKAw0dmy5IWjXGkhuW93MSz/2Fx4dwO9oaDP+Lds6zvTl0lzOXnJyxfPTq6YBbr2fDu4JT7rJaTM2P2GKO1OhaZpFIwUWqUMwnrw8M6RzVv7XJYDLMdpyyNdeawB1KQwVQ9GKvgN8bS5EjJ1WQiBHig/Wa6WxkeBFR3CPKHq9oOcBHXrFKoefBiuymYbVcMfUZA8MbJjD7zVDpc5oX+MRBJg7R4p58kxpR1wf3zgnfyJSjwKJ4IC1vgh9XGEH7GMAyc3FUvQctyFqat0qjP0KUH9DQGJHm03RcPcS1P6kQ+7EFU2maQBmr7lalrnOkTXbEcVCkMrYTDr+nLbXpNh3+4vaVnYVU+9Dl8xjhHmEmybqrsZUYlEaCKn/xQL5AmjWmp2+wjoYPyLS9+zHWfu+Rb4KlfebVMOKNNPrUUSyMGMuWD8ScHn+CnMmd2obIizg1plhbc4m/dSkwVSNlSNxlP3UhfVOMvfPuuHik/06he2K8y5fKSC0EYJ0Z0+E79QoDyMZMrDxULEZKd/CRy6RsoI9uIThnj4SnRfvhRGM62hVqMfVIWSfWj9eUPGl5JF/HjDh7rD/lJYsb0GK7RzHyrD+YLdY8ypOyJ8+kdxPxIQZ69zKt0hts7sZLmCkNv1Alu05TywSx/Z/t70NA6eeeFlKGlMH2PgNpTv/kdOLTZnhE1VLv9UKlRjj4MdVj8HZdYqMAp3sKNX8YrPMVJ5ZXVhqRVKdKKchd1HrwVH4geODxQ7zKII0/6D5kl5zJ92hj3lis5YlRG1ikLYIsdXWS5QFLZpID4F3HLONMtjUYy4CbbK3ESmAj4NODWAhiUq3mLNzVSMLaw/kiY4UXPp/AVp/l1WJ+GhYH2bO4KKuULeFO6uNVZmbcy1b/xqZh9rXTzrJQlyqOfKJ70wK9bOOIVI/jFLVqZKZhH8fNSYaOzUVtMi/yUcolDvnwXYz3z0txA8Ff8C2xFKG8tSgqBsewYW7HZeRHeZta4XhaYos97I+F7x1GeoRJ4f+SlZCBcuXtc4ynaefyKAZWKFyxFW0ztP775kYcE+9Ph5sG69G2sjgGhx0/ot7ytwIKWXwO1YM/9y5W43beEkXR1uOhLC++wj56NzRFuTEOLND4a5yPzvrfII0zY5K0BtSg9OOnoL+0pLx1lPeu3dKEZiTppghYpCpm8jALbBFIp6gdGvdQT3fxEJl2OIZ3InYl66jXnpvwe61P5+dtEvSDrud8c6sOuUe8SXFSfQs5hFlM8hzJt80s3KR1RtTDf42fYol/BV3wA/E+4wIS1h+HJn4Qr2cdXDzNC0Rav7kLQdcpnhSujHiaobh5Es5PsAMRGQ9kGTljrPmGS3sJfVSFp8rVlUPJZZO2CYiHuHjy7/o2yGMNEVKjKRexe1PRvt3Vw6rSgLq56o2+HzM6kbaSzG2ygLa9prBPfwRUO5SNvXKYj75GPHULjEJ+v71LVgJDOmlDCtEY/ciPx8iXdasTl3zKAb/AJzy1CO3aWDTujDFTtA9mFzUDHL65teZZ5EHkbD6De8Qy9CMYGvjof4ZvGPw0+fqt0xFbc1ZxBgjOJGOKDinrbX/MI/3QOwyPpwgCQGSX42yFMOpRfwk1+CJpC7pJHPUwhnV7yx9UyREFu0IF31SmxklHNrQ/vyi+dUFHr52DCP+UHzUQmLFdk+iF3x0lYZWED6rAVLh9eYxLqNe89rHmFr+7+8NM8XAzxBf4XeDQNpq/0u8J9/6krsMIonp8C/HPCiuQcstclKdh6F50CKGpZOq6H6UB3sqSRfFAP5N1Odr70EzflStsxRpo1OoguT9ne2Bmeb3O6KvfO5h6zfjCaMWvtnEHwIctSv+dQBvd3ecbBCfsvXmBs2hje8nftjC6WPx5joLu+PBkO36lE7AmF/zlLRB0IOThXPho57H9Y91g03Jz97OSSObIYPuzso0Pv3rJ084paC4PgCjO6mOjCnlB8pacTrG3Mjr9GJ7diJBjjC0tZmTK3xUwl7RgeCLFOpJcfPR9e7HNK7NrW8PLN3fDJm8+GzZ0dDm84HP75//zf4X/+0z9jXJkMbz79q2HvFfuIPd8f1rcpZxzgcPnD4XB8doAR4BQjELPWkKOGmBX3YbtjNpUGEWbzOGvOPeJgCMONNW0NUiwH1g92uO3gb28/Hz569Wlmy21M2ReOiuHBWXLw6v3gdC9wWdk5+FNOGuMuMD7cMVvOGXO3rL2674a5lGHKrKeHamRAps4W4iV9zsz3Qy3kwYHhNfuiuazQvdEk475qbq6dGVYUdJsFl+xeMBvGwx7cM64P3tQf3xPHATr6bY/Rf7dKIOkY5dQ5qDlQQUetNdXD/qBKUgyMwXq94YCvlp2uEc/Tdh1nWY+W4csBLIithIjnTAqXBWdWEjrrfqkaCeu0Q+bqkI/3WHg0FplXDmo0HO+wrHQX46wzj92z0zpSY6Px7tgzzsH9kiftslT5nBNXn8Ezw9Ckz5N5SQFw7DHE3g8bnLb6/PkWsw3PQkPeiJ40mQcumXUm0Q8sdZ2uvuOmTE0/5oTWHQy8Ds7JY+t3Ylk/9wG3xgAV16qjthqAQet63hWKdawDUytm8zIDfdzW69fwTBFCLn7AKc4VurJ0RoZ5VPVS5WeMI+IinbXVBG4us0r6+sVgT/2RmZAgsKzWXfm9jIHSZbnKJOmHjxxyINteDHBNqo2JZdqDHAAfVhA2HMEbecu9RP4NVwy0LzC4YgjXyO2G7g8PGKTR1VNmMh6dXnGAy/nwjj0jDzj04ej0gqXB7O+Iod8tHzJgT00CP9E7OSL9iGJtg5mhO1PK/BSjHLMAMcote0qstlQUZJkZvabZ7SQcC7m9R9pV2LL9ShsKjbTPlq3QKdnxkn7L2Aaiv9KNXHEpNWOUUHFBKOMtBJ1ZYZZzaBglOcDTgTvZig4FQfES2QthiSIXJOGfeCy03PIMOmRneqxXAQoUuKSB235BN2Bp4DFNyk7+84cu25fps500gtjXkdYKOqsReAndgxLLRaeUCQyxFCTp2odyKaP6XzP0wAhftjcwFYNKzeg0rfLW+iZx8+pFUsr4QjkgnnWJ/VUgkZM8kE/gkpbJdoabtC3Lt/hlWaX1gzj5r2Xy6lMz4FtuUgnBG2U1xjnSaBm5xd86LYcSgdvZnTGm8qxCqKwBgKDGt+R5NBlS9ovUG/ytzy3TMUxBz/KZjwn4W2ZhM2W5Vg6qX8CCU/lbTmKsASj6BrnSDxzStt4EX8oy70kfYovekuOpO9tT+DKCqncaM8HJX+pVkiSOnLaKoDz5NzqgHrRbcuMFvJljHP07Xutm73onrolT480z2wgKU2agJnrHDYQyDT454gqxIgh5CcCVuMzfSq966HYL5q1/Lkleps10JY34qixUnRejDnJSx7pbnfVORplZ6DNYuGupKr2SvN/TdmSfOeUsHL/B0+IGT3AbVvg9abzKm/i9TIRcyhfOiIWyj645Yzwz4uxHUFbcT9D+QRnl8HOmXPKqZGltXlckJUkxiprfkllICWRGpGDImI7EUZjG6K+JGR9dETgKUhA8RmjddQmjYhS+5uejIajw8o83HlEWwhcxzyHw78wHTQlKdMbIM0hRA+RgIU9hxC+s5qd4Ch7SKh0DRVuD3KDKu9mSKdThR/zFn1ECEMfjn+BrPHb4znJ/Fq8iBbqYBomOvPCstJQql594S14UEgq/vqUq5W8OVyMR9Up6w4vxdDRao/y6LIK3y3GRBwIaH4lKUHiAsipS7BYFK+x4CQOwfI60DfjAJcz86tDlExVsOEYwHakodDyGrwTqCx8ER+dG5MLO4U1Lz7uCHQGJZwVa8J2/wlXpm0O25HegBMxp+GoMcY3yXoxs+JiwkR38yrPL8EkUXku28Q85aZROyvti2orD/puo/NgkQoOKKGkFn+Wja5PQlddzPqTV+ZJ+rihAOftvsf44nmElz7h8+1F5CPFT11P8Pd3GCX9J/BxD/JqOz30FrtvwdFJ5jwTCektf04GqgSu26ZCH4I0cgI2wup9P74aDaJX3lmKvyqsK112+Cel4fXaPOZoGW6XdePYXKx+BDxw/GLnyEnI9Mimzo0CQt11uKIeXOfXuqs7gmMc9jT04z5Z/oiC8SHdavOP0zTt04ggwftXgV/qFLfjaUBgYOvwlW9IGz+G06VmMfOIk8d52gvMhIp/2qzNkhylUW/Kkk2YYOhr9srQLrEW3eBeXbV/qlTzFX7P4jINtDr6rA5bN18FYHU2+zzVDWTZdpoF2in/KkjIApZ2adGzstNiBkxZwORXyyjrcDjCdifDHgNKTI2mwasahgjOaS4zws5PpV1+fJEo8LuGR5bpxKHFeTLdvBtj5qdNgkaeNYdcFaNrRcslc6oKKEV6qjjW6pYK/ps+mxT/97TCXbhMdXF7tEbe8RM7687dYjhpAHobAZcE+RpCQRVjpLl6dbvlXWKFQD4p/M6L8oARId89xzXFWmPJbpNLclUSR4jG+fABw7tWhpBvaPajjH59ACsy7En90hX/9uM0Hp6MwmrGIJ1tgOkZmjBGWn+V7TpB8YCbJ9Nmwv/t6+PjlJ8MrlquuwffN5cVwcaxh6h3LVDkYgZNBL10iyaEDW9vPmPm1j5HpYzqUkxzScM7ppJcXZ8M5S0Lf8fRwAvfU0iCyt7s9vH79MmXwgJNMf//7gwzA7YA64PIQhaMj8gH+M1iHY2xSDKZZ+vny5bD34hkWlmUMg4dMTmDjZyeaMTNsiT3APFRixS/XdLQ36PRu01FfZaCxxmjtBcaQzz7/bNjf/4jyvJnZNwMbvX9/eDT86x/+hFHuf2OgO6aDDEIGmuu7e1n2ucZhCp4+e87MsT/88Zvh93/8eriaXbLHGHvgsR/bBsZLPxJkiEoatC14kqRPjTJmVelbDUyXMS7C1rD//PXwySc/RxZvOOGTWVSk3bJxz9d/95XMwI4C6wDO2YWXGOTct+/s+BjDxRlLTE+oDzgMgzRrZHJ5kYMC6d0isFPqNBakZSyi8aPXUw4SNbyuOTPRvbSg63LVm7dHGNugD+gq0w69DbulIvNEWW/rIdXYusZlaS6xj+GfdDelggfywOVL1sPcS8x4kidnBTnoRCy8a8Bq+ocyrmHcdMaK+8S53GodY0m2FACKqgN/w2ppjyeQeugEVRCI8Ce/llY2qZ6YxYnXwH5zM0/9BiCzXpQBspgoJ4wxz/d3hxfPOKkXnt++xQiMfrhE1+Wz7tN2x6EP1lsXGM48AGQGPw/QzqEfLJF11on15BQjn0a5Tz55NfzwjmXZD5dZZn2JYWyNmVhK/4EloMwPw5B9Ofzp6yOWgk+HZ3vPhj3uVYyxRHJMqEBRkuLXuja6ZBsAHXVHI0jpULVHDuaUh9eSDY0z/bRIqHMYV12CZytofuaDCLgz25r26QFdycw38gYhJz+SJ7Y1yMD2gUjQtn2DB/xgI3xq/HAmnYarTIlUH8wfeNUgrJGeDAANeqiixAhC8uQP/VlT9xm8b1BPkInoBLdpQO4ycq/MMcpdn3h4wyV6rEGaZcnI3UMdTllOfcQy8kNun8cYwk/Q3UuN2aRf6mvyKH3c4QV+YvBFhyZT9q5kptzmNuWbWZPOlJvlQxfpJV0aezRuKT0R1Ec3ksorCSpZIUvlU3ItKryWrhsHgaTPoWz+P29volzJjaxpBtfDnbkrJZWkqnu7rc2u9cz7P8XYWNuYzdzeSqUqLbkxk/tOzvf9DsSJw6Sk6lvdHWScwOJwOBwOBODhABJddSgtndnp14RreFQCCSuefiXO9mKYdeXTusAhrK788lB8omSCA85DJVF43aEBdwxCwMc/HtofmdZNGIxL6cjMMYowxqlIkQfKgWms09BpOA7bpu0xe4nRfm9UzEorsCqVVDD44Qfo0LLm/lngi1KOdiUuJVBZtR/J+0i/fJEIGC/dltQ6sD9Kqc1fWoENL22jRFiOVbSstu0biNOKt4+lLEc+KID2nn4zin37W/JZts3Tz0YpRntCwgmv94jLrV3aS8MgN2QD5qafJq19mso7iQKMssaZ8uCMPBoGWWQKfvOwjzVf3LJVeevGOmnn8F361+nPPdxLJjsOd0sD6ReXdZS/yKIF4m5XmiY/UXhDCbVW9JJWhodv5Qwe8/Jao3zKwD3vVHn18Ep7JrBktt5VKo7W+RrmRzzdGXtDq/WYPUQpg+3eDyhRqvlUbqxHyqXi2bLINcuY/IlL25LbkBb5ofLT78Az27l9iO8n61ymO76tD+DwlDjlKbfljZu+0fGPfJJB4VeDoa7pjLhVyrHFiwo6PiTkgDpPm9CEFz/Sxy2fST+9VcS2O3NCy9Hew/LK/C2IfPdPWPkbRaaKOe7su+f7m/ahvxTiZSlX1nJwhsIakkYDBblsEF6ViXHlN0zmdFItcEAJ7ClSxXjkv5XrS68IDsKFfGRj4EXcLv0kq7SFBBgQGlY/1SgJUwhT+J54fJrn6Bkd4vXq+ZpWzXx4KQ8SyS+J9UUQpojE2XAkLX6jvUNJJZXalMGncdUURD6/5mgbrabtyANmavFUGdNQCLIqenWMjUe4QFeaOFuInWkIojAZOOH3y0rKyMPOTgDFtrAQmDrjEYbBZ6KCWX/C6JiA7mKLk0thnIeE7l5IknmNyaElbrCGdw1nQc1/xVFlTe7ziNFlfh25DcKIOY1SWKgNM26CR39AE2EkV6sLXY32aawQSWbDazR30rs/MD1QT78mWfegRtzEK/Y5oDI4xSugqDtby98oJPBhnPG/fs3LOifXvMFnx5P6bN4IHZIS0synyaSwhCVVQxKQaaaiE25ydd4a9LB8n8UtJp1g6c4C6Oke4gutU4b1ZC3vkN0bVOicl6D4r78P/HAnO+VKh37jCyaR4ZXlUkZ6nP55QXTq72HS3t0gw+1d9dlZJ8eNCC8T19P3NqB/mh9U6SWFVgy6ve0Ogis0Gy/1htQLxLYejJWYNCaU9jn9SdR/pCW4TFVXDxmTWB6i8tIMjQ7+TAVur4TxsOBc7qU21qcpk5gf6KgXPy/PhFUaJxMJ8GHfIlr69WDHz7uTQkGV/RPlSX8sLEj8C/9TXgDFpdmNqU3Xyidc8vCrtJ0qT1/q2XjXwVQ6SXpRB5h5qTee43XQl315mLBYxnS/Kb9ofIuB2/cQl194Mxls/li7SVtArEtxYCnEpNMJuhMrUzpYz0CJSU9ZT5i/HKbcFgcg8zZtymScYXotI3hdJqdiIGmI6ANC996bhR4GETwtokvLgov0yaXlhRecYv21azGuaKy6spiU4vGErToeixxlpRMEkGUN7ryT9Nt/JYMFFCYpuBYneQ/AerpKPo80vMvs1G0GSbNY1IV8yyNACChvUE/8j6QIa4VTyDsp8Yuppy0FtIoPJ0YIZ6ydmMMj+1igcbLqs72vhqd7X6KM+wrruCco4LAaYpnYGUtVrzhwwOXPy5xEdo212MXV8XCKcs4T0k5np5xc+g6lEVZyLAP98a8/YhXHoQTwYnOmhcoWp2Xu4V7Dko1TONFK7e1vUa33KCw0VWGZphMVlC0qqnf31lEcU1coWLRQukPJsrGxP3z7x38aXn/99bC1v8kJl8fD26MfmYWx19u6p4ByWukNa2ud9LiEiGWN6yghZgj0jMa1jyLg65ev2C/uG6ybnkI/LRXl1g9/+evwy9sPnNTKHnksOfzwUXy04fVPw9pPb4ZDrHO0xDrBeuodiqu3B58yPlQRfs4BEqfwYp1TSuEq7SRFwvqCCY4NidA0fSolim3DsOrztGY3zNbK8BU07bDXXPbEVImigoH7LooGniybvVYpyoEZxxyMcYhS7ljFHP6ba8pL36ASzKX9Kl7Sbpkhuoz2BuXlOkqHNSYJToRVbmld5vhuBd64OfvaKpNM6HJJlsq5WB1BtGXwCz4IWc6K0s792tIMUaLRbqiuKMeyCbqyRn+Svcoos5ZQbtivRR2VRwi9AW3OvsjJt+1O3lQ7UUIdT9oHa9WmRZX0O2GrLtD26IeOKKOYqDrZvmEZqbJ760mLKL6GJfbN4wRV+9FrZVsYMN8gr1F4kv+NGjBkf4ZCbZMTOV0mmTZJIk93lTd+IFEZ4UEL7lF3gUzeGCYxFLI22y+rR62XnUi9ZJ/CL798Ae8+oETCcg7FMtOrKMguL5m4qpxY9cCQexS/Z+x3+GF4wl5zr19sxsLznnyypJUcfC94ZxJqvwfd+bBiH6wwwQytXGzoxZf6ICVPfaf7mpFXFJ0LuqPALOWc9ReFKfx1v6IoKsBJdlxVH8qpSY2vm3Dkw4NfVM4Ie4OlZRQkwqAczCQTs9W1yIwwWnK3NhBeojDDOt0949z7cYP30Yx2DTr4SW4qHGgTLpW+RNl29omDUzjM4eQQ5TNLqM+RS5XiLqs+Qul5ooJO6znayAlt/Zz8VKCCzBpKPsoSjKQsyBT5ZD872sPGzvqw+4R9L+l/Zhz8wPlPdEO8i6MooeC870hJ+UDnRzbk0WXOfnCLDMJbuAeEoq3CtN7jKlT011W8HN+tLdTxFOQhj/BNN0W3DiE7l4oJaS6/tcD7FzmU1wQjI8gpCZalhfYtfuuIH9oa+cMXmWp4ty4jAVjE5btOhpueJzBaqlqmvKeKhLhtoy5Bz9iBMsUSDVmv97yttWiG07gcSNgX+AGBNiYdlKPGqtJS7Vi6zCeKfWiRg8vwtcYujha8fEIXcPpTRpfDWkbTE2Z9ygzfLVEwCZdw2zIYwkP4QL1otWxbWUVxVHtZqsBBHqhr965TKbQKf/3AADKwkF45kNeOjzE7veXOx5X0R8qD3DRvZBz++YElyzphRe3fSL2AR+WTiMrWVvL9sCAv5vVx45JoW4p1aRmh3fLXx1XLBY0ig7T0SRIGfw1K3eNQmZwaCf3SRTryVr7y0drE4F0Hv3sr5kMrMlAKTmjBba7yjpKnrZTVW8kRWeVSTsyTHIGlFqBlxrvdZZbehnulLBAdPgHv8nXrT+vJ8IkOSvkrZaC1KSxFlAAveBrlbPyUx7KQtwRSetqY9UN/QR6pW/odD4S4de9WcNeH4KKFbEgrUvCYOORbufSHQLtvYyngqH/DUMLl8B8sdPMhXWs58pK25C4SGCy98jk1Eb6bh5dlKBh9XUmXYH9aWhiAbCt/9Z4uizmUyQjTkvz0fSFPJb4N1H0vEancpkTi54Kszii9ZOA7oApKrIwVSsFKIUpA+A2QYrJ4VeFMZyG98gy4gWAjiThzdSBCItbGE1ZpxNXcBKdixoQNByhNKXtJWCj9ncAl8OGPGQjek/0aPOE9yqesyi0++dHwdOETpstJIycI5EcStkzFMSLGWQ0DB4HyYXrJEom1jOELPoM6VC9G4lt4OrfAmyYIkmqRUz3cBl/k0Z8W8lQgbnNqGSkXdkf6U17wFj0CVD2Jv/mquIkplGL7tWtKY4cJz+IpnCNJ0vDgSp7+cMnLyEPzd/qNq3p6JL0FoVI6f332Oum0zeM6YjH+ytVBUtEFkxeaxIz18TCtdJlQXnYEFRS6G9mJIb7LXLA08J4u5QfePJPMsolKvLzU0m5xpj4TI5aWQRACQz8hqVXX8rSulhURo6vFFPWLeIialqUj6c9H8x7RNcc0nzGhiCesnIZP3DrJP7wHTTCN9CQSAHmEu2WT6Cbblc4I4yfyYbdHZ+7ANYobGWWQDalfPSz5A9czMD7gwNZ/WGTQSFrQmGfDB656MRnU8hrjRAh2gtOXUy+6rTdftL2aBE8SIgu9QEWKyzpwBs/DfjahXY5BUNnWYCxJ2k9wtjzElfySWI99TJOhjoscpbGWcvpsb5PGw4JOzTTahK/Mki6laO8fw7nz4Mf+z2hpEq+0+JMnzmRhmL217cGE+nn2AUCSGCgDvTOI4GkHH0KgOW3JtNXri8ets5w827ZEG3CS+fLNoA6nGRon+r4cLCHiI0yZSngI5R3tV2AGE1HMEaYCLwoBUZDAIbR0B4d5AaOVtBkUXtzQ7PvK4JIABlbQXTIjAghPGt0AiYdyS4KDspIncXoL0p8IT/gE/hYWAMcZpLc8PVxak6rB2cfUF9SkGOHK9/lvRy9OgMlWR11FXyIIkOuPXQU/4hGEoDmWStPpTfQYCe1V5CSybU2yT1kL2QhUyKa/yhG5JS1gBakjUlKEGNjy7NXRIUVlVOq0ufTl3cxyRenWvYa12B7LU3e2X7I5/evh6b4KuafqeoZDDnTwkIFLlkvesdzPczut44zxnKiiDNEyzUNNDjix1FMRXYopsQ66n79gbzZO6nOZqZZzG0zId7ZZQsYprPdMflWiaU13ePwhE5GXL/exvNuK1c0d+7s4QL2+YqnhJQovTl999vzr4U///B+GJy+fQglLDN9/GFZZpri8fsFSUgbSF5z0ilUeyGhYtAWIxSYMhQBTIyYkG1gnzbBsW+U0YhVRJ1jeHHw6Qkny0/D2/cco3sJ2iuDJrr+8OeSACazxUOg5aboB7ylKgwP2tLpmQO8BEFoNXbPn3TlL72hMlN06c6wso1odEGU7V35TXcYz2FeJ8Wx/b3j2ZC9Kg2uW/d7fcvIqip0rTmG9any/uUD5yWmsKuWOvI+PWOYLDcTf3tQyVivM/tGBvod3rLOOd2OGRawfE1DMLRO26t413FIqfatZ9jtLOWBR9qFzuaJzVBUgN/DgHgtEiXbSr3IocmNbZJLK/Ciw7kcXywe/9qOkke9RPsoblXdM4HzfZSkkfOuXkzT7C5BCD0lgmJYn9v9OuIzKe5L8nMxqeaNlhgrNC/YUuoDvl+fQde2eYCrZtCzZjnJQRQpTqlISYD2zjGXg0gohWFVmE294ZTct3lIYwhPSZJkqsCpbhFORhsEWSjmIQYYoIJY1Tp6cVFGSZoHxZH9n+PqrFywtvotllyfipu+m7FqKwAbKhNzD/ZNTTi3+8T3LmLEyWn05vNjnqXaIdnSHgrUOFbCNKi3KSrXiKElIX3OsUlKkPqSNK/EykiuHLcDLKOB52iZsp9KkHKtEsQOAC8nHHLQg7ytmMrFXEUEhM4EGxbL7sTZ4+eNybapGC45Setg3wTNZosJT3mp9psAZpZJAa6kZfKBXwIKVyTSw18jaFfv4XXNfoPw+Y2mqSrnDA+Sc5aq2RZdTu3/gGcq4M2g/B/8F9zmIL+DxFTKEdKbs9kyIK+X17aU8yRDkB4vMDazkdrGUfPr8KUvUd6Kkc/ntjRNxFAixkqIMKmps357Wu0KbuUeJqEVg7ZsGn5Qb8ojstqcBc4WCVDxyJVCZAzd3FJ/Ieyg3P8N5Jh4MeQ+2MBUoeQ92tJTbwpk6ReSXllg+KqbHBAegigEZJK+ireD7BwTh/QsAefa5fFLpJ85+gypvIJYDD0nMQ9psUyuhE2jDVC6gWLD/zG1K+Ksla/FL7FzIYspAms6G9AO0uVIIgRgA41qGoSMZmtCbuJqnKOvKc5XBcbAnBPtuSglDJ25wkx39IHkiA7aGogJUKCGhkvJphUn/lb5PfpNJBIqH0ObLpUJL3IZlCwPAXOKbk4mhQ17IN8F7/1aNw/aFkpZ2Vson+z55Az0tK2XB04T96KmlmP7gUx7FSflS6wnXL23tSZwjTC/fQb5zcviPsHmHF1zJLUAwWNwqMatsEJEL+s0vbaD4aPCMd4y5qZB2/1MPh1rHatY+Wtj0E9AtfX5wq/EhKYgzrManxEOnpahGJZfMV/77xG+Qsq5sySsU245rtZBTwWU/ZN34jCUwijrd/RZd5kP0+1lmHLy67TW86Rvtf3mP1tJVFXK8/xwI2W/ar01pkR4YVDzCDYb8pRzlt3y5JF94Lxy2eWUvyjiVlbzTluljtNJfgW/ur5tD6SKfwFqbtqHUKu/xwtR/fWlRwS0TSJJt/FaORZbkMYCXIP4zkE8CK0HBrZcJ8oBbAZBbjXiyEUdd/YlP9JVFOS1h8yeT7lnAUzENWeDD0zGgHMlFdGN2I+LKo3l9CJKyzoEfYAPKTBAcgYW349Y7r5RK0mlJeYm0IXiFh0QmH57CJc48RShc4oUWsU8vUiQeF/E2Q3HN8c5BTWK9hK7AENfwhwzc1RgqTTWfZBG6pKlPyJ28xU+00Obpvy7biXSIM42pYuNPIpP86iVPUtRfgbCwj18pNxSEkDw7nGkM9+rx5fO3Y5T29l98mYPEVfVhmVqKhrJj/jxfkhGZ+J7JAs5HA82gQc0xLyR76BEMmgKdimwAnU680+DEtjSVaJ6+y02HF6vvotS1Mo1f6kJh8rSmrfFIAE+uEMLTjrTJV8LbT9FJdOgr4J6kQMrXMS7GtbynCOOWog5Z/CvfYtiYLLRXXMlN8c9yJ7QzoOEOqT0fAQJEPkng00hwpO70c9unEj/lqYP6JKlMAJB/dc3D8ZPc2wcpRhyMsg1IpBSbZsQRj3Hg9AVAXGXT4Bo+v1RanpH/ekgibFfUiMXMeQ8WHJH5Yu/kO/nYnzeEAW4JeEhvYSNeqM68FpyxjfgSyw+XUfVT9WBs3iGk9U+68qL1aUKu5N9cDnikyzAHfoIEJ7/Jr/k6PQ48M5AyPelSJN0kzKSIgJ4uFNSoECzm43/lEFpMHFkXFdCVsYiC0NYRoqW9sqjBCRk4Ro01ek8DDHMisBPAv3lHfhz48ycuxk2E0TubJndNfjOwSD1SMuoplheN9yV3Apt2zp3QRlhhJ3FeXDwAdTIlX7sFeaXyl4tH6tWng8lGr2Xu9d2fAQ88ufBMXYVwU9W4QBjL2dNIafjY6Df+satHhxcAdL+wcVuOxxIS6oDUq7fPDtZp6P48oVuG93wW4hY8j+e2ABJPStiCdU/TSZt59WfxtCCsI4jBk1TS1a8KTnzk1LgxDHiSOhFYdYLMkrpNlqzubn2BAu3lsLXB/nAr26WUY7+1w4MPjEkvY4G5y7Jnl6q4bPLwEydfYmXgBvNaqVxhwXKqQphJg+OFDSyaXrDX3MsXz1myus2EFoXWiWkvUBZhKbOxjJLpAqsvlmW6bxtKv70nWywxZd+tJ7uOQdm4/wSZWsVKzM3eFfbt4fWXXw2vvnnBSajLw+nhu+Hw4hcm6W/5Es+yQQbO13ds+o4UawWhdY9Lc2coZVRYuKbcJYqsiGPPMAfg51jGHQ3vuT8eYvmHld+VEx/4ah9zxUTjBBpvP2GVRfqcpkdHqDWIhyAol6CLEa3oyZ6fYnT1D7Yqx8y2XRSgTBRSD7S79K8k2GAC8wSrnSccRqEaST5enB2hDD1qirnzKERvsJi7bNZyxyjlTk+wYERhesuhD5cXnMrKbb04xt5i+eSOyk06iLtVeEJZV5h0LlF3Hiyxvj5LebQSWCWc8yvgW5XXfYW0DvEkTqoSXqGgYMxvC9G+wD/L5kRPZQZzVeCVT5V+Ks1YysQXf8f3A5YgWtlco3yRl/LUfsUDKuRHJqfwTwsSL98rWp85SV5Dm6NVVyZY+KOUg/eejLrO/oVuBnaDUvXc5Y6X0HGHUmt5izx2meSw9Bi4GxRqF3fI6W3JkROeVawql7GuVEbUHrknGqrB8EpLnystLqxD8rzGusvVoVfQr03LkhYMTqAoq9bZzmZUMmWSRaPaQ7n21Zcoez2UgBOAT1lGfIriUBlAkGkbcI8yabVyTp38/MsBZbzGUpJyQfdT9qmL4guerVp22z3veZWtZS1XfFDfF6UhzL+h4nzPSUPyIS/J7/ySl7rFoSJV+bfeXYZ3hVWQy3ZjYYkFqzxxTGDdpC+E39a2FVfLqMAbFZzTQmPIiH/7bmMc46t4jaUqNBnnB6MVlXnIiKeprqJ83FjDSs2DY1jee8+pq+41ecxhKacnWIRiYXvCnnEq44441METnk85CVgrOpct29dccF8iK9qnuvqeA4dRsvvmaiwgzH4z+46FshQhSoFVlrBu0I/tchLrk+d7HPwALfQl9jewHJHgXcdEXIVjTlZ2Yp7yWUoyQlbgPjcXjE6e+VWuKS+3/ULNe4kH4LH3iNgyB6McLq/1hNvxvVeJgj91Qb4qqYNbGlC026eIt7+7ig4zlzBbKG5vEfiUKC5RB0Z5wG20dQYxdff4QLcEhvULt/naH3hBPuj8o0TISfYpTVlaOxIIfzJKfCuHDKf9FZ8Kp/yt8UxRH7rBXNJVPtGlONIU5pCq8S4nTgtPmVxtkHzpT2Av9PoDsXZY9r8gkWr7YbvlLNsGTy29LnrvSHvj8kXrnHYj3rQFB2ZcWcoKumx/opzYYZKvVna35k+WHtxzSxuVZykbQub7RfIde0qZNHjTVHkWH+1b6OJy2Y8718wBXOC7p4+27FFs2Z/y5+jJEjmmKz62MHESLsXCueR2ifZTSyyTgjSEAycGi2jx0u9SYCH6JVyUcvDJ8UNBS4ptwqvKGR0R8lbw9jfgCwHJJDjs273kRPVtvJThszIkDdLT51Al47zZSJI8wRWlIX3JJR+sXA68jiLLhEkH3danZbDquihY/TUuN2+ReSvAtmdunvaNUISbp3XKs9q73AHWdOM15450hbYxbgpn+RuE5YtSjrIytnEfW5Vxq7ybl1RkqpzjHvhwseSHpK7UDl9kIulxYzEnm+bXPDtcesJwidYrZyp43mFUjJUWYDuEVCSJhTWJIDApfQeeeXEJn1yCFbAO05tYN5dMzrPYozAY3Z9pAwWR3+ose2KCRCUK0/gIMa0BVYqK1C3ueuibXybkqg6z8BgklqBLnBB1ddr0FT0tIo+WyZiTBAaQ56IIVCoaWypP7hUhNmZd8mF+9VhiJEAI6oSkPJo/wMARn6+V+MNLwynIyFcIUs8sjl5ryrlXY195HvxKYaulFCnkpWxJWdCj/0HiqffvgJG64DcdFVzy3EIt9K9ccql3CB3EtEkPwigaG+IqS4eSV2OOFTjx9rhe35Oo8DXsnKNacJk2dTKGWg6vKZYKefjb0wY6FTiHWIwjvMUb/rBsSSXbqtrjjRgZkMqXlrk8BMCG1RvApICiENp8+lW4mq9QJb7zq8P5DJki+d1rjv8haPKGtmoVlsG7wVv+5qz8zUwZKhBTza/uNr65I2/CysWSPV9Qtqk8xZ0MetqCFWfP17TTOq9w4HsSaWk0VTqREumDZ1lYxVPh/EbsrY/Uo3UFpCj5sQuQtvTWqQzzr/i86MzL93AG3r7ynTiIIVTwXLyq5Ithkhc++5LRSUCWFzUwxags0cyX9wVv1Ax+IMT9KmrCUu2zBqiVUFzjV0c8c77Ekzx73aRo+XFgJGzBS1uZrfMkzLsABPIuSbFc/pmq6kTgqmP5WE1EGoU3nDFCgQen1nOUjHEigZTXJQoO2NJ9ApwTDFUs4K4ccTqoY8IQ/CTz5DhxJoeMOiSnwqxDLWfM8pYCmsYrsicxrRxOnL1SE8qrNAWnKbl4hD88lQ2T5upPQVqgD/OxTsZ6ET3hYzq8jZQWaCKRFR/Drw5guzTK2PYs3/y3gxqiu2iYx89dPY85IvPqtFf64sU0rIf3MJ/lLtge77PD6H7s6rT+dlkaTaAv+Am90XYQLq9kKi4ffawSb6Mv1Sr/uK3b0E0KVBBRku1sbQ37u1iM7DzHYmeXMekmA38UBsdYZd0c0wa0cMNii4GvlpLbW3uZzG5xyuc5p6u+/8CeTqcfUVABw2TnDCXdCl/ON3ewSEN54T5na/hjmQkxLq/e3nmJQu8dCopzFBYX7Mf1HmUYWjdkdxMrlmdP94c/fPsauVWJccl3920UQygQwD9jcuJpoU9fbw9rO3fkdzx8Ov+Z/eXY5+3mIxN92gZlv8Kixu4p8CiIVASwADZ7oGkNo6Lk4zFlmh3SltifDqucI5QCznWyfJGBuKeuXvYlm439Wn25zE3LM9uB7VTrmRvK5uTSPlWLNFVWcjxLHeG9kxS/yDvot4laZ0Ktkm4V0+MdToZUKbfjPldZHozS84DlwOzjd33J3loo5O5dxsayQa3nTrCWO0VBd86eWipF3YPOAzhOjw9R0pQCdWvzCcoGlKjw375SK4ZNB/8olvqdfd6gexWliSdhrnIU5gpKSdQcUSBpFZMlnfRBkq0sxrJBB7fWvPwTaI9BiexvsJTLRu8sVVZUq2sjDxRv2QaNBPbnLn/3crLiO8WPPmEz/MySMPxrbL6/ypJDTzRV52S/7l5LMywd1zmwQ+vEC/hzzqm81zfuMbRJWVXKPRk2d18NG8ubwwp1eHVHPX86JwMUaJYfHMqX7zCXPq2ZBxZwM6wL7YMvUJi5ZJlIlEAUD/q0rERdSHqUjsi21XmDCV1aoZMryiONm+BfIp9PKHk9ROSEAzrO2YfRCbj9biagiNCySjCUnypXb7GOfIbiep9ltVtr2JDJCHi+jNxm4o1ywKVQsZZRaZTOGBgtXrldkudp39ZnuAityp8Wi3lP+iKgctzzLZPSpiB0+4QrhBpjsLxT14m3z7afiHKAdD6lBeamjiMI8MoySqZ8hErQSxe3oYwL7uC77xVIZ7IpNcoZfEbWZiyb3lrRVg6rkCtObkaZ8eHNEYc4HGIFijKOZavHKOpdDn9KO/UkW5exqjh2yKEOSaWckqqMWT8qT5VNyZWG5EhZCOGPBIRrNai1zjofBTZ3OHiD/eVcWm+9o1utGwQrtP9V8K/AGw9DiVIaXMEGHjgOv/HTnpMP6POuC++UaSBJR/HTZkwRNsZfgfyGJzkx1mqDv179/ZExjzgSari8LkWI/blWnbVk1rytf2DlNbdlDj4IsPTmFAS4ujGFaGMJB80mkt4oUywnTE7KyJm4hJ5f4/vZovCX/I0W1LKYKwTLd1sNqJMXuRDuTZzZ8lRmCOaiT7B+8NunqjTyw8AyllCx0JUuy5MymTalKtoi58AiB3ea/KZ/AQ+yabt26bJ7Y7r3mDRm1UKj0z6ZjOpuNOSkVRUn0kZ+Fyp9XFqIe50+MvtYEufejZdoyJfoL7Qkds8419TnHUK/rmzAWD5uMF7j5RK+EXbnUvkQEslMeOQF/CW7Euk/S+3djoSOSmVVlgcr4+SbfdkIi8JNXoIxh3aE+8UbUJDOG0qaLCkfWpdpBUp2pIce4wBUvmK5DDZYB/+IR5azxYtVxNXrLP2SePnz8r3YFari8COB9e5HOp/Ca+Wc90mTGStPfCVDLn+mfrzIFxJSJnkQecHf5a78BFi/0H0BeD4G4rYstSqRdPijnJNEClvhYVbwh3R4aXvOPF/edjfhyobLlL3HvIEWlxcUtEtXKB1/E6uQFmhg5U8U15Et5Il3xQp9oZb4y3k3q5hjf1mVc/T97KEB47Q0RSp8WXGLo/s/U8zl5LhQJUu95k9KAN0ygRgYY4wVU5c+C98KIggR5tVLIERad/DzQ+F6xcjo3AkTPYyX+bkBrUwKu/Tzl7xFyR8yFj+PxCVPPfrNij8BrAQ7Cx92NN7TKzS2gC4kHaZXoG1dFvh+T2ciL8SXv0Yp/mQpLiPbNToJElLaSJZr7jdSnEZIs9E26/JLV0x4e8IEy30vqbBgOg2xgRguT4nDLb68K8yjKoj+y3xM61/RlXomXByhBfi8/EXY8GsqmziREmxWRW/DQUjydzBCok6j6Q23LIXMdCKtK7wPUPl9QQS0A/CUUuWk6omACUDKQvkLj3lUXuWKN3Hlmv/aiEeKQqNch4eCzH8mWREbHhkPQGiY89xkNthclE/+ecmNBgraxXIb38B0Alc87vyRnv4XuQ6UL/eWT9K0wCI6OHpIx6NfPFVhpJWMeA21sNx28vyVvwCqw24wBnH1AU75imbTm1evnypHy64D8gwN/qb+ybPhtMPy/TkRi0mqSThJMsgUl6M5LxI1NMFvaF4udhSEhPfGdKDEU9LGQuO7u4DtzAGmYlIe4OplZcK6TZP+ikFElbngiSXpNMwkJqqL1ixFFZKKl28SQmuRjvz0eJ4JIzqD6MIj7/pt+fpV5QyaosGBpWjJJ8uReJtXOuTHZOBZY7Jk3xa4dCHA9jyh1St8Sydiv1T45Lh/PU/JCG7ilRn3OjGdYfxye1kuv9CBF9ocOGYJRBWLehW3YBWQX9Lb5rKpLuHyWjxeQR2XePlDgNKmadfGCZpwyh8K4i9aCgO8x9FKWbR2mTJxkBSd9o/CVuvwt1NRT2kn1+IjcdkMWRS5w1hCWz9ganBXE4Yj4o0sMFAz3wT0sMLvJsFkDj6lp8LwtYozjThNI1C5Aau+BW/cxrWr96WBJcyBkJdV46sk9xgmzkTnp8uQQTVIak8CIiakS73jCUxLW32nddECUpKOV9p6uOUwnNqbk9wB85Q0B7h1VbqStZ6mElYRjC+YaqvWeKNRBESN+elvebbiB6BwG1lXJiI4C0arrppsGev71WVzwvQ+TfnNjB+eBH0SVvvJV3ZhYX4G7tS11jMbWIT4Nds2coNmwfI6KN7c4HACDhbYZPL/fPfF8BSl3NYWhxmQ708//szm9z9m4jubbcciSeWHp3xeXZ1Dr23jjokzy1pZYvnx4BcszN4Dt5TJ7R57o61jXbRK2jW+/Mopv2R//PQRxQknl17uDLfP97HkWmVvtjfDhw/vUDpp9sOkh9MQt5ko7+9vD8/Zo+tu9RrrOCyhXNJJf+ChAu4Ttr61Oew9Y0K/cz18uviRUxjfDu8P/8rE/DTKHIXv6gxYFDYuG1xnydoK1mjrKGxuL6HI2Tswl8S90xLnjGWk8EJdmxMrJ+HHKCKPsdpxeeQxCh/Gy/CNtgaf11DEnJ9hscNKHasBfU7qvItaqoqw1FQasP2kg2+G/pTBE/ju4BFzLfgDAjpPlxV9SZmf7m8wyWC/rstPLB3+OPz1+z9zeu2H8Ed8maxC+zVLW09Zvqoy85xDILRYzEbXCKJWau4buLO1MexwOIYHAtQHDdLj3uXEWd//5ywV1OLPZa5ZSqOIO7FXjqBnhpzsKj8oK8+RKbuYGen8qq8S9uICRaFhLEW2X85ElvI4/nJqaWcgv+wTIrQAO0n29E3HALfUqf5MrMjPPei06rKMWgVtzkCO5muVjw7WoRtgXzEBvgdWa7VVZFiLsffvj5vFLLgAAEAASURBVIafOETh+BN7560/xeJyhsKGU3jh+RfskXiP1ec9Sp01tt9bQwnrqbXXJDzVonLtYni+z36KKIPXqJBr9i7rSkfb4RUT6UuUap6ya7nvONX0gvp3+adx69C5hVLHse0VeFeQrQ2UkSpr7lCuPn22PfzzP39NGVFiX7yBViwxOahnkz0NVZLeonhQBlaxirhlT8C/fP9+eMIBIvubr4Zd9lR03z/UjfCQ5WBMztx83LwhLfxwv0HfW8zt8DdGMx6I0gY493NSCe2E+YaN0TfJZ9WlUb4/kU1P8XZjfMcQtaSXuiKvKMmtW3i4seEefiqA6r1kfV4jxyu8+6XPPlFF6R0TSRCBILVPuahf0kVRSGJWSqcMWrSsL224yA3Zon2h3D89QQnNwQ5/RUH/Hrn+qGJOS0MtIbE2vODulnJyzGm0UnaPvHjV+5UQ8sjG+8QpdJLjvnAqLRXEtI113JRhjQ8Luxw6s8fBH3fIWbZ8EDdp7M9tAzl5EySbLMHXMifLkAGwz0qfbPtuV+uZK0/C7SddamjWteS1NA1S5oc3P6zZJ/tes/1oZRq5sXK5fGf0j2/6Mz4Blw3R923eEw6+yMtDUnxZmDTLz5HvrkS2nrOPIPH13lE+7HagEXzm5n554sw7kQDlpSwx691kv2FJ+3s/yjs7TK3H4JMMM5/+npMsT3c2v5QDwrTWBxA+ItPw26KYtwySBw5Bohiinjx0IO9E68W0xnnbv8ktKwg4lUVZtSEO+KmlvuWicoAlAQmlO/vHka/7qd1As+UsK0rGUfSXy+YPTq1Gld4oQCiDV+oRfDf0s7abdfosPzRs0y7kuX2vQ65d3qFanvq+uuLlYJ2mL2x1jMRBTylSPenaPVS1hILKlEHY1Lf2yByOc+/SRfhgHYX/vD+kzfKqJMIVpqj0DO/0Kxfcdqux3gW3xcjemcSHj+BTVi1vxpnKBVx1r7ZYuQLnGDuyYj9GIvH1uk1aCpyxYvgjXb43LFvxPVadfkCjz/QACPlZ8mGe1G0+XNCf046QutS19e2J5b4b3c9TRewydaOs+k7yXeE8JHRYqdy6c2AH8r7GO8E51QnvRPdF9aq+nH3/6PtctksK4Kkv8iQ2fuVEcRKfzMpYFqarv/L0d9NYZmm4k9HGCYys+AHQhAVVcCKLMlDNIrIWGuBxIAW0TyQjreRWGCOtMPZYwWp4ZZVtF9Z8orjU+hprOe97+2c+BpVCTqVc3frNW5vlxcucQhKPtJqJ33DjJaQ9ZYCVU1dF9Aqtokmw4T1Rc5mk3aMw4BdK1lYjJS1hI4OJNN64LlCdDoJziVKYXKPDUMJlbnBIYbtanobkb4yo+Mqn5wdEi7e6ujCZzgo1Km7iKseeyW89wZQCjuyYAHcs4hfO2+jmz4POq6WQAt2VqocaaQhpbXjCmK5c/NLptfjg7eCmAs78hE++QYz4UVb7SaQwlWUnYW7iNtj6S4BPHUb6Y6SP4DGs3J2nFfLILwnSIS9EyQtzFkfDTQb5E38jvngrrDiIMPw3riltC2ATmhfC8fT6exiu/1eT9Qifv03SAsAo9yL/N16P0ysRRVR4EJr4QWZ6/Vm7BaGc4Z4IRur+V5i3SHPVwxjWyj/SFDImdEhVeSOH0yJXeItsEYZFnnAYYz7irpaRQj2orx5mRrotmW5/vJRmWoj46MBDJ3BjtOFd1hRHIggCtqHogAmf4m75moVxxVF9XEVHEFVA4RQxV3vwbPQILw2WVYD0RR1/kAel8A5wfPnb5n3adzv+k2djnTBI6P2ZaL3EW84acFVI0VPugE3gWkJC/HMg5FCB7Bqegi9f4TGvbh2UkBRUPCYSS7tSwb3s87DkM0I1nJU6ecrjOa0FbVDq1ChjTdbAQk/3G1fAiZZXU4VYciNdSzpmExxBXEGWPyTyND2jK+7Wj1kuwqUht17hwZoHv3majkt6WhLgiOuwPJX3Me8AFYYknP6YB0QJUtRXbqY3rAdHNsjA1pCwKY7fcD+ELb+0PIz5DST/hqgqzzThr5R/CtLcvc+Qw3XxDA8fAX4kyHqY5h8+8mMd1YfGqm8HyfrlRQb7sKQG1k4iRMIg0Qk4g2tPi9thE3M3T3cD5HuUWU6+VRhsbW5hjcay0qecZMrJqecfL9hYnQ3TUQIxLQD+lgkGp1nSrl26c8zkeBhQqnkIAEoywx1AM7VkYqGl1umwyrK7PU6i3GdvtGW+9F68O8sg2bxceqMlyuqZg3MmLVg2/eVvh5n4u3eaVllu/r61x4mILmvVggizLQ+RuGbS7n5TKgHcE2ydPeG2XB7JhGiZyfXByc/D0fnR8OlYi6RD8mbQDewVaRw/b6Io8MTXDaxylrCkukYhovJDy7kVFIl3wMrva/o5013DvzMG+Dl1kz5Iy10H4tt7KN/cJ0dNmoNilhxaFpUhmWvCe7/xq9hUVPnPbW15pf3LN8dU3Fp0aCUnjXLSwy9esHT3y1f7KElR4N1TJ0fvhoN3b4Y3P/0wHFA3TrxVaDk58QS/K6yvTlnG6hJW6xyC5pMblVYg30CB6aT5Sms6JoEzJie7OyhOWVqs5aMndSq2TuCkXaupMw4p8PAOe3wt6lbgiWOnGRaKK1iJ2KZd0qr1lBZxplXeshQHGXXS6MRHeuSD8JFXwlU6KLOexKvIWvrwjKcWvU7KsucRMuPyTZd2ZjNs6sr68iAJl9+6pAeyhkOWOR4f3aCUOxjev8Va8xLF0BlpNjhUZBv5fvqH4ckzlGJrO5yy+gaF3S+ZmDrJXQXHBhuV727vcugCSmpO0lV5e42VpW88+1vHraEfYuV/WdA4DdLSBT8yuRRlGG2TyadjXYulGNxG+XeFzNxzSuvW8PXF0+H9OyaMKHlPUerec4Kv/EOf1d51yCRKswuUxD/9eIjF3A3ysMUhEk9RjKEVRsIuwWn/v4T8LqmgQ1atwPBSuaJO0heA0fopYwAVFfLefgOFEnVsZ68yP1ZLYFBG8kEY2a75krJE2SLPWATRNqhVcFJPoFaxt47id5VJ5AZK+3WtB8FxrSUnCrQb95Yiz5ykSwKVxMp6VDtoNCh62vchCvsr9tc7P6b/OfZE1YvhZ5ayfkARfIj7BNl2me8V8pYl8jxZwVqGe9Bd70TLIg/lRElcrIJwyhffhk7m76jvWBJBiG3Qk1g3tz1QxuXQ8E1FCFhcBluT8RQB+VRZohSonCAXcNr9bdKGVLKr4PXWUqcUZfa37X0oOSSIgqT137rtc9A3gVKlC30WeUYhB8HqAeqdYonEU7eYchgIwVo5WTWx1gNPlBYug6Neaok97Qj4K5gF+wQIb5RrrV/7WECcXqbPu0WBN1vKpxxUHPDQrlxJCyTJAh8jbVEswtO8s4yNjCJ/KqSkv8HKn6BteIgEtoWFxoZYComyL/GDjPJrHajYs1+KjBJWFIqiZEDifU/GCtY2zC1NaRMAS0fcwKnTcDhFApRQxMkDaInySDiglR3/lDPT+sEg/QL1VXWNYs06VCFoWRVy6MrpoFqI6yXuxjJEhsiOzO7oM2wTa+xT6HvNOle5ZHu+lh/8WUYg1eAWbikIa2mDMtE+lAzKYtM05A9/lSOVnlnFBZ32W7G0I19KiFsVHG76B+tGmVb5HCUcLZRcqD77Y99M1rE3eJUNPUD4l4sgicofNPV3QORJGZDPPK0Xr8JD6obK5Obb8VnPXrHo1QmAitfs6Qeeni5yRDrnKKEIugJuu+BWVkJD+h54bP8WeGsVyJSjSkIN4VBW5KHYxORdZfVJNrmkv/rEwhF/0nZ4wAJMAmCdx6TMEm5h4IPOyKDvDi2ho3zjPc24KVZyKOhq6apWcr4ctEhWkU2tRWiLp/K8yDL2wRXCzC9Xo757W7LQIyOEE0TCoU7Zqqul66X3mbj2HOE6vAVrbp94JLGEQ39L3p+JS5aVPyDm2HLlOckHZ1VQZdDhOmzxPCnAUFcY3z2Tp0Uu/kgdf5TZMMsev4VoMClDK5Rx5t7zDMoiZ8SesuoTiDijO0hS47GPSMM2P/zSInzYn7hKjjN0VbQ0IkwiC3gStioDG0JvRDWIotNcDJX8ND8aecpJGL1AZDz9lXBkLupqpi1dUhMokvGRzINTWkzz8FK4U6ZEVOKEfQZIQEPQWBxihY3yMXGVieUKsGH91qG7E2jUQ/8kLI1O8HZ1Gh+Gl78VugPn+VjYAsDveHr6h0+T9bBfQ2F8CjcBqDTVyoi18lqlRDHSklizkSH8gQUmKcd40xVay14yQNAoLJMsRycJWpoeFL4FJ/glNfEPgDrwZ88kXAi1Luc0VHyhfQirX9knVoB+VaeAj3ijcgunG04Y38ILRrkjHgb4FLDDjChb2u73mXwnAdVPNB4D3y/zndKiz/rw34Zc8eU1TvYnXo9XkcTTBPPeKJZNef+Qp1/uejzwDkgsij8Z+EUQRJZMCTNymkujR5DxEqZfxDevGIKmR/kkrjCLJwIpEURIYMVM02SQYjqvkNJgpkAVO+Y74unhecoPY+bpUwMVSFpijPJq/NHbl4gm3Cj4MZfjHlpP4UU3vRZQEps8CTSvMb+WoMOW9yGmKlXH3aRnTJlyhW6CQKzolnzMU1guuVCY6xl/q+OEJF2H6Wn/0efnZflHMc7Ty7Xfwz/nrO/Iao/TsFanQfoYvsfCBHZA6yAYvsLDflddzPlvnr326j1VvshSq7Ps/0c7WObk0qUbLCCYH2vRsrW5zSELu1h8bTEQRyHBvlwrd1ucQLo0HLzFgojlmltYVz1jA/Rvv/6OuQBLPFk++dMvP7G88wArMifHftnGggZlxrqHNcgDwkCHNcnWsMlecOs7LINFCXi/zN5xWJhojaJ1xOkJ+7OdHWJhd84gW2sCNnNHqTSbYWXHnlprLN1cZfkeMwT2iWIyyQTsHiWEJ+U5eV3mdM3VFfDPOKiBCfUdk+jTK/ZVY9+5wxOUfOeevnoNDF+nPdEYJdw6S0OebT/BGuoFS/RW2K8KqxsVGyoXmFQrx27qrJy715ZzgksG9K6AcnnhjGW42wzs19EA7fFcixWaExeWzMCvHDSAWdY1S/UusaByI3ot+vIhHhzp9v2hT7KOcroskyOXH1nbmQwyqXb+s0OZvvzi6fAVh13sYJV3dYaiiQMwfv7bT8O7X/6G5RCnvKL88PCGWA1YH1jMnbOMNctbY6UA3SBbo36c9KmYW6UcKhZUGmiJtq7VAEo7rdXK5oiyU373z7pAeRdLD5Qq9vVaNDiBu0dJqORuoBAVVqXdCQdeOBZUSbYKX5RVlUxO4LWYkJlaPAsThUWbmGYCD7JMnOmuHR7eMuGTS6EdBW0OqlAJ6myD+lGxq2VWGEYZ3ET8jmWQF+e3WBQeR9n1/u3pwFkitKN15HgfJfHXw+7z74b9V9+yqf9XHAzAgSG3b5GVM2gqhZFtyMnaNvX85CltY9tDRijzGpNa6ttKyimMvtgk1ImdbiZHvvvcdqBPia6oj3Xk3D2CsIFApCg7imXYBb3kwRLl5892hm++fgl/1oa3b1kijvJJpZ3tRZwq5dawmPAAjrPTq+Hnnw7h4zXtCJnXioK6VQG0RHysuFCUqUhOfwGrzCyTed6HNboSJ8Wgb+mKDUpUiqbsdUc5sS6KXJi/1m/A+jpVxmdYcYAc+krGM3mF1iX3iANiRlk3aY8eDLNJf6IS9wJFGipl7PuwVqF/2KASZ9CtBZt7bt3zoeAKK8szlqWeHHoDjULOtnmGQvUELdIblmV/xIrmBEtAT/69VGFBs1JdihqE/gF5ga9gVEBSNYh7iYd+6I2iBrfv/Shz5AN0qNhdYq9D57eb7i3HsuHtPdoUSl/7sTuU7Q4hwlMn+LZbZdk7+cnjUvzYHq/BZTm1NNL+K0oR/enHjYIwuOWv+8YpVNaN745SBEFrhZDGdoolLTLmfpiBoYhRToGPCo68pi+BHsDHmyhoUOktft9DlatKIJWUqVQwVIJqb+JLkXhKX27qyadypHVqlBnKvfSmTHAdABVD8iaYxO+duaH5Ck9ZuaME4Smc0fXOBIfE+0XDzLgKt454G5lVw2lzyUu6UCJRj7Us0XaT6gqd0hBlDPIRBSq8l7u5yDzDw/IlVKrSpsEp3sgU7UGkPZ18AGluMWn9pST4IaT3b7Z16Q6+VAr1JzB8U2Yig5Zfn/VmftIB+fZ5yqUWgVGUW+/GAtP3bcucW+axrDosCy+AIy85bOZRUOOscXarl8RJSN3itRvTcnC14ffAF2kJuYT7ESTjegAtdrBXFrI3AX3sga/5ZY/w4KfMUULjVqqqvsUOaLEJnOYBrfBCgjIHp9zKv/zxks4oMCl3rMAtPziNML2EKTMEhEbLnZs24AcoL99fWlr7vnPLguwbKJ2mlySTe/MTOU1tWWPtlp7kUeUrUH5VfHLzQudpXt7STRg3FCe++g3ogXb/KlvzpibykcD3JR/I3GYBZdzyyhY3e8sSNrRbxV02F8x2AX7YpJOy87Lcjcei/mwpawplnhb0wZVKaQ0dkJEXIkKqAm0lV+VRMJEg5DaQcKzKkPDgN9yKSXxjcLBIgMJcuCIkySSR/Jgg1dmgrdywavTHEbxB0yqEAFCnbvxpbh4JrPCkNKA7FtzCWEHSZMeQE2zEI2qKXGWppMUH3XPapnw1hyp1RCuJimT8ZqQHhD2Nz4SHNj36AQnh5RaJnLGTFSycKWf8OIEnVAdX6guPdPPfMJsQH4E2ckN7x5ZwBzNWb3IytupCWMVZmkJzy6PymvNAjD2vuAEeyzBNGHfBCpdLOnPP+VKZtWgi7RiqJI0OfQRFiahc5WrE4W7ZtPD2EEWoND6e8jXGzflXcY8hKRT+ypWWT8tW3iUsv4/8dLRjlPD9NrABjPG/5WiZTtL0ujOoXrqkb2C+UGSYNearIsU3COAKg8dmF5jK1xdez6U/KwYwmWUFjFdvu4a18Gk07iTpTG7pio5K0+XFqKoe8g985W7Y1B846S8keIWDjkpcVHQaLH9KWiUWJoq3PCu/SlbliLj5k5u0DgZw54VnmlbGokxK2tXz636ei62k5wWgsCLQqdvbR3OX1zzL1flTLCk6q10ySAFEMN+ZgQ6z4Q3KOa+e1kpIlnm5VjkqrvKo1L5Im7/lbbqGWWyibBc44l0M67F55uVkvDd42+jLegvaCXDhAiT5Fg1RLI8w0l+4pL5y7bQ3ILzKf3Ib8RSk+VWRFtM8rKMxu8ccJi10wRWnYe0O5laQBCVgjqiTZL02NCNr5lCPuVoGZDSWvSPoRFTmlZgwgy1zb6p5TzTUnfc96WM5/n1hwTABTa4T//9EZy9IF5QF1FNGF03KdvrCwE3DprAdiWHCfB5nXamoEJ+DcJ/9Tl/iANHUDAYzPgW+Y8lAXHji/Q6+wgDOCbJf8VXMbTNxfsIy1adPnmMptZ/BvhZRF1ijfGC52N31AXs6/TJsYUnnSaBfffHl8Or1a5QG7FuG8knLMw8XYGpMe78bZigY9l6wtxvL8/zCf3zKspFTen2UEvcMIl1m6kb4Koc2sNibcTvYViH28fAA65czBqIuG2WSg0LOpaurKOWWsZS7tHxMzOUFyZmkOgkDji/Km+s7KAFeMsBmuSn7cJ1eng7HF+xpd30UnNlfzUE51oHuV7XOYHd/49nwcv/bYX/7GRN/rMtuP8HDE3AwuIVeFUhX1HWUMNS9Q+prJhb3KGc2ORl1BcXiNgcoODGQJgf3WS4Gr53QnKPcOFeZwPK7w0+nw/UxE36sG7SEcWxnv56JHbjdp9K6c5DuRDn6HUCsuBmKm6dYC3731cvh9Yt9FvddD0cffmKz+8Phr39lmTDLNC8uUFaiCLh0kgG8GbifnEo5J/PO2JwG+h5Z32Sgf8+g38kDpdJCKm9mJgMZ6yA8p1gqqSyRF9bPOfvSnaMwucDiSdJXyceBv/vZiV85VAmnJOaQABREyuhylp66vBK3vEMylUXhohAEt/ulOynNEi3SlLw7VqxJKUFJY1uybFovzVDSrucwiVreah25N6aaphUUhLcsdTpDPl2G/O4dMoCCebhnv7n1PQ4E+dPw5MWfUMx9M+y+/HZ4/uoPww9vD4Avq6Yt6nWdJdJsWwjNKGiwKtx/wl50WMxpBaZ12DKKQRiETDsfgY8qt3RbZfyoELvkZFCXNWpppNJay4aZFhDcQDMxJB+s3rT6U+avscz67psvKD98RAF8xoEeKqtuVMxh0bkK/BoTsyf7u8PODMXn/eHw6ePV8H6X5bGr7IFGO3EZrbLjHlmILwpV+wqI4qKK0i+kz8BVT/gFffYTy7TfPlm0Tm9Ymq7Uy3NbTSZ97lOKvPoKdwmrBc6yaywgVTKpJLunQpfhyYzybLN/4ZNdDojhAAen4iu3KLluWfaqpSP5zuCb1XaLnF6gSL9EmXpyeM3SbKzi3lm+kxyocsFyVU/VJXp4jzLu2PYFEVfkl4VuIHHJmJZvLiF0YJBi0w5UEiE61daKE9DNDIT09pSZlQAcZTCsdmxG82c59wYWldvDLoetrHHgw/KqdU15aUsqjrLU1Cd4lHUZHMsblV3Q4XjNsa8KhOofVGTJO+GVE1qddeSydcKsL6nJCZBwSxjlwOKYzvdnWeYRbkKuvAdi/WN+zkUgXE5Ljilb2VPXeIW3v7K/QTQYu0lTfUwwhdd0Tkhy6KlwXKQrGaHY6Rftv6LQbDCWQ8JLsUYG4ms40/IJsq+RNvmjckkBEBLOkE7eVvqMF+xspMEMwxD7B8Lib+UkMbUTZZs80OrXfsC+TCnI3NXCepG25N6eiD/7XnMPPh7mVZDEVl4q8SxjeEl8TpsnLqSRh/iMUxFnFbi8UjokN4pQYPJposG5tNo98QQgZaNJGngH2H4MAja3HRBtMHu3QaM0UTTqzHefLUqZAA/4/KihAhjkpKG3p43UeEE6zMll11W+KLsIg7TgTKg8wJdbIqBTvtiurfeSy+JJwIpSAAX27pc45lePGctk2YgO38wdPkhn4vHLO90lq7y35EFIoaagQx7kXUK6yDF9VcY5wCGNwMozLsb61pL1kHcNvL3lvaRiTpl26eo645p19lf13V1Wn+BsBJt/XT6VEutLHnFP4ualLRiX+5dSznege1nQ9/P0s0FulHXpn+2jbYdpy3O+2h8tNSu5FZRx9u0rKztYy9GHcntoEYMiyoCCjnuJDzYuY112OauKOdxwqPgL6dJn6CNXL1QvQieiF5zErSJMjLOuRBdTEgAz0kABECZwSFbqTX9IqLjmDN7AiTNS2NIGoHAknfwmK3Oz4ktozC85P/gpAucVV+kKuATKONMmeRwVLqIFnPYEQAlX7aKls+7puBQFL8swz6+ICt0VHZjpT6Wcpw1sEBUeRTiNPYxsKUMYacjXlCOdOIonFZa6kuYQXWk7fdHMG1QkVh0RabxhGaCZN3mohAwSwgUXpOQAx/QyvTRUJgEML1qidILCjwRPEz/urvpNogWA0EmI8ZZ5Tplh+rlCaLkjj62wSWNcu6a4elh/jmXpAdOneSd/AluZAj+Fae4xnHx71v05Ba+yiG8a+j/HnfzAq8xBeMukyhCiIuPmVS8CiyQZRVPx2Zdw8YvQXtcmAcoyVnsyVV3ztmCWLa9k9ljpC0bZe3hF0gke+TgB6GE9r+6Xpn6lzPF0+sVFgG2og/G0zAkOrcb55YindwAbJvsz37wAG+yArG79PVxMvnAelmfRP6dXAk1TD/FWltKcwpc/AIXDtHUnkAJYW+ZpXRQ2+5DQAI4M3sBrVRuWgX5PamCkw9caL9ZG90i+NAATmgJaNFRy+QP+Ebgh/TsfYG1la7R2PvxK+uJZlXHkWYMNCa2MEfXPcLRIy7BwOVCwTFUuy9LrBleFtvJ1qDa0GLH04oe/4JdXYat54Ynb99t4mYdR87CJM3lO/SYr6oTHlQyVN91BRPgcl/BevV6SfwUotIkTRx/UT5vetCwF+I/8FtWP0fb3YO30/y7sWMDfhVwA8P2Q9xOF7nUxrf8F4N/xFN9aLVF5HV/VVVVZJqGtmnzQe3Az+fLWkuWepXxYB+2ghHv98svhm6++G14+/8KP7VgWHQw/fP+X4eDjRxQAq5yOuscSu6fOHJl8o6jDMu7kP/2n4fb//r9Q3LC3Eyd7+lzfZIKtMgNF2mYms3vDFqd8npxyAto5k2msWy44CnFlnUG2Fk8oBvdQ8l2hQHvD0j0Pjfj46QALNy2E2FsLRcgmCrkrDpfQ2sA0GLkxMWcJKYpAl2JtI2MuZ/Xr8Azrts1trKC2X7JP3g2WdofDAUtXD89ZesuJmmgSMjG+Z8buCjoPpniy+QV75301PEMx5z7fZx4OcMPXaRU+nFJ6eY21GUqoa5iu9YBf+W/th+CmJ2tusAdb9cEoTlBKXHOQghZzHqCg4lPrt3M2oT/Gku3Dh0Ms5a6yub9Now1DqQux1QRbtzWrcYWth6mlZDvNGJ5srw1/eL03/NM3r4fnWO/csiT3HUuB3719x30AreSHos3lo1dYHMaCTOUAaf1oQq+dybgTPw3L3CtwjYxuUIbKey30NlkKqbWcE55zTm69Zq9AD85hIWIO0zhks/0z9ptTwepy5HWWCp+pqGOvJPf2UiFhf+Jk8Aa+OYGyQNm7bEXFHZaOKBCkRUWES2KjXIAZbvTvu6UrHZRbuaCllkjlS93WIzyh3hFPbhV1KuaoG2CQFOZiHiTBoSTIySF7kn3E4ur8kjpb0+LtBcpn6p2lqytacu09G7759p+Gp1iA/uvf3jDxWRm+/vYPw6sntJmbD8PhR5U6HzkteGd49uwZbUZLMHiMYm6JPJ3tqIxzH7w7FGt3mXCpqEKJzJJuDyO4QrHjkk9rWqs5lV/WaVn2sO/ezImZNYUFKQrHL17u0JyXsfbDYvToQ05svWNPOpV17H5FvaG8+8O/x3qS5Uy374e3b/7r8MubE9rK/fDqC5RgnB46YI16fX2KwlS+uRQY/pND3qM6qJt6VRSnfUda7y7/LVmhrpAJN8d3/zP3ubIfs05vWObtUmJl5dbZHhXjJNDldn2vKy0FPXl3DSu+HawTtzdQ+KMwvMEabgUcm1SedbaBdZGaqRtk6Pj8ButG9ovEYvHjAfL9/mPazUcU2uco5a6wOCU5yvnl4UilJfmiY4+FnFaaKuOyHJWnXbWtKX077uyVp3DKZi77zSUSZCJenAlslGjUpzK2xoeAnV32snziHoy2DUqJYk4liXIrP7IHIgrYWLyIXkUJNOVjHqCXkXFoAV6cLmUmVuIyD3I8qsw7MZc39u8uyQuMxPLxxDDrx3bg8mr367VcpciDFtuUGj2uqVV1LVmGHv9St7ZP08JH+kg/HLgPoSc7rmGNq2zU+yQpcEMweZu7D9/fdXo7eUszaT01N5GNNmXIsSqQwJIybmB4yv4UBkRRMPJUmbSsQiRFBsbCkrCULzitJ/7UNPd3XRRKlWnyNkkNfnTIg+JTH49qZRW8REtCLhIlHXgMs86MlQxFpKM01tK7l5rvQz+klNxUP1byJX22HZ7831JnfpASU969sLFOyqQ8Kt7IeJn2bNq6SUP/qOJPRds1fWkOnigCIQY5Q6kfGVGxJH+I8z2fNitjIdh3k/lbsHyg452UU1nhcyw4eSdFgUoelpMqTJ0oqzUelzZpRiaFoMyR8zCFUGTU+ogVlnmDI3VCntRi0slISZCkXl94Q1MiEicuaRVIPuAP6dAhXngpnT4tp+3DZ6GRLtz8x3IUXvjMBx3pQGZDC+58NApucJCfFv32Y9maAZxa/mr9HOt+Pua5d6N5ym8yCX1VBujDH3Ir69ASIiQksaGOpMgHfLJP813gB4p7lyRw0vcSyjn9d3ec2s4Hj7oZV1Gn2SuYLNNOpAHalvgQ435yKyrj2P80SjmUdMMybp73fFjk5cHT01jpR/lcp3LOEYPtvGrIWqrLFt7deXZfCX+KPAehXL0Co+DQ31JXZelBsCz8A7wBBHgMtmHM6ai2SmTwCaQ7z3ma5g3MventLJJj/+FpUr3WQbsQfcIM5SI8Dcz6FCj+PMpLmEnrV5CWzrSGNsQ9OCgSVnDJC0KDY0xqQYvWXuQeJXx4WVTzq4AL7o9Uky5OfnoiwyuaMAJ1JzIOPUnXHEUz+EJFA0cmk8IcYiFFeBRvSdR+CLPjzIaipB/LnuhQPoa1oGnqBXdK0oWKGFDzU9wQr3Xd8ScKf2DiKXhz7HLl06InJg7ST/AbUxTq4go/y+mvSSr9PCyu4Ox8rDxGOON61INk3VuwADVaLIV/86sjmIb1WNM1dwfrUZ89HwPoYR3Jw0QVH37LD4iNpIY3kbSWYJ6+W8KZsrpA5QiZGLOq0nVvIZin73XryzpZkrbXYTHTlIb1ltFIMLSjIWHHH8XUCKLMlKeH216Dv6XRXTAdg/Bzd2DJx7zG/HCYdVlYAps4ZA8S8zJIer+yAUdYXvJtMJIww01D26mBj7jrxRUZL+RF+MLvnK4iRnk3rQm4mnv0V2hFIW9T2NCeTqqFy5cgoAxk4wTQdwqv0SoX8eMLOJZz5ll1ZuecFzL+1Lt9R+SbF1sbFEjEvP1WniEsRZKHhW/O+0lZAzj9EXYO+bmHOPJ3MGcRhS4WNTkBdVzJ0rwFCJb5E4jKARwtup7+1iXOwiPnOlSPJY6ghAZOv+XuGVXcHBqXUdyBkPZE8tvDJ2kb0BhnAS3r9Iqfn/w1HFBAmn53mkJl5SffRCLxwQfeDG6qzhJEhK1RuMBWYMCrLbVwYhMfuAflISykGCf+SdmCI/IjENeIpGVUofXb46Zh/6PuzrhH0IvqYb0VejnQL8pp3UropBw99uFTWJf79UuZsN/w7vIh57InDINCUWZwy9dTFW7MWBnIs4RvQ+u4FyiwsJDbx0IOZdYVVkL/9f/7MxZy50wO2XuOCcgfXn9Zyh36G8OOUbCdnGI9xyBzCQXE7RJ7vvGxdp0N6He2mSSg+7r1qzAKExa1AX+MMuQGhQ3LH8+dpNfGxO6bdccgdYUEt5y0eo5iL8tKKJ+b0j9FAeIpiJ5aeX3L8jVoc5KyjkJxk7yWGEjnUBcG7jeU7cIDGpisbjAw1RqvT1YdrLtnmmW7U4mDwsOvyS4lnLEEZG3pCfK4Rx3ssMR0FYUTFmjs64WNWDZ7v8Y65lT64KmHCOQgAQbLip1uLSg8ec9xjqdfLqOUu8U6TitADzlwOZPdmFZVt1gOnV9zsuTZbNi+QmnE5A5TH07ns76oJ37sN+3XxbmJJZonXqoi4XQHLBXXUZ4+H/7Dn74dvnn9MsPvw/fv2VvuHVZFH+EvZb1j6SlWgCw6DB6tc9yEXpxOw5zUgY3L+tGai8kMgnHtgRAoXd3PTaWC/Z8TmFP29Mq+TSrvMFEy7PDTURQNKmBnN5uEYwWIRaWb77uJ+c7ebqyXVNRdorDboK6yIbt5e4iFm6BTz/75juh3rDx4CSjjedc6KYmajaYBY1w+qYzb5k1jmcIzaEu8S34yabak1BFycIny6BMndb5HqXNEWQYO9NDKYH2G8nbvJWV2o/6V4TX8/D/+zz8O10zMzlnyfIWJnNZhOewAGdzFQm5jdofi+gnp9pjE+X66Gbagd0eLyfW3vPeY7JGzfM3SPV6E15T3guWWp0fsgYiV1xYKPU+M9V3nlgXXsZTAQ9vKBBGl1rJ75O14+MMdFnHLw9df7aL0fD789POH4fyEBo0WLD0I3YDK9H/5l++g5XD4139dH/7zf/5/hh/+ioIWmV/f+BrFNksoObQiihcVLKSsmq++SV6KC1bmzlgJ/oMw/ZEKHi1IbHu1fKyWxC67LBMeZ1kfBb60faGgsfAqH2co4nypuJR4D8X/i6evkV8OEWECucTpkstYuK6oEYARKnVUOGoJd3p8gWUcCuz3Ll9n6fEBpzgfnHBgy+lwSN+TPeTcq428VMx5suIVMmGP6LgDChStNt7Ao6YHJYj9q31hlA868AtLLAWHJ05auAyzPXg4h5xawRJzk48M2+zlaN3NPNBl1X5VayaetGHlNh9VVdYEA3gkAnfywO08pxRvhFn5yiz1UVDVLlUqSJpWdVII0FiWoq/84lUJrYWP+VRfhwKVdHfwVTzW1R0WvMFhWRgjLtNPasVLt1W8IDPzt01lrOl7kzZqpMt4816BxowvGy00qrD0BtwpN+mLXstKviSPnReZWBbp82lONWaNdsoicJVSz5SW4ZI+KAojBDL0ExY+2tlSG/ax1c4j/cVH4+x7wZGxgMqbpuDIPHQJCVG4JcJ8vKHJ/s35h6H+yp/MqwIKtUlT8jGmIW3G6ElHKnGkZCDh6gpA3eEpvBKDSqIs+0Rm0r7st2gbvu+UR8sepSHQdL28x+Ad7zki6BeIozzygdKn3qVYPWj2i5NHxNv0Eq7ynD5Y5VIdDkLxpQMZV56jmKNu/dAhjVBU+yTKiJSFEoGrDHVIp8cHf1pMu7VFlL7yoJhXsiMMAfJArmTeLx74argYqgy4kH/77X6FV8D0+YwlrQukpOu3H+aU7fRVliftlj4UWfS9E6V0y8u+yaShCQzmLZ9VfrnE349j8ldLXZdhe8hV7eHZlJbSGyKUveIVKEJN6tlQ5THPJs4N3rZqGVy66vYXjpU82GdAEafVnPt93jP2USHnIVm3KE7dnzfKT3FIkzJCW/V9ppVcFHIq5VzGqpWcN+6hKeWwWYYePrQytrtXdpq1nJVjjXj5tDox9K6AhPpDycK3AAlYVwoXp5Vn5za/OjPGdKOjV16DJTxRTUCqsjuewugYOnm1DAJvWA8XXOZPgNQg6+90jLniqE6DRmKkN9jL2aBaeB6ibmA+O3xRVGkJJOLBZRrpaVfyTCkKtnjcARbTz/lvuIJWglQFLMQpa3D3tDwJLIw9hTyQCUGTyq0kBvR0c6cvKYPt65Z9W+KZliFlFoSoTMInKFrGQT9FXQGLv2IOdumd4hjBKm+9aaAwPuXo8Ua3q4f3Z4LnzMHbGqqVZ2bm19FP8DR0C49FNIs1VoCLxEvDAh0d2+/k08Eeff4jaR9F+BuBoX8av1i+kkJ5qKvLZeMvyeZsBQZPKcQCPkX6oE4X8+iAC7wnsNpPj+UpQBpkC+t8Muvu7lEddJJmdE5g5+lK3qoudbf8Gqz+qusUM7lUmJ0YL4R00JWmK+IS3zruhDWc9pvTYgTZQqPrfBafscpYoEJDQlpAD++8WpBHaRaBL6WGP4NdwqJgc7JJ4+DdlJeLe6XkReU71ipiQODDnsXNryVaWL9we9KVkxX7jQBnQKab7AQ1pYn154cQ/B1jIsYfIRpwoMvdyzSC/ZojGRDZnw0uNOAuPFWnPZeWQ6PHBMTH1yEakjwK8ZzKnrpg9PVUcrTgxOeL1riKtW7y0UCmwbuwVABvL56Rv+43qFVwH0hWVHGxpxkzB0HLiShdqf1GXPF/TBOHlHXaEmCGOKS96E5dFkjChEo9EpF3aeAM7VdP2f31TD4VRYAIW30E9xixmOh/iY+8zNP3wsJVfmWl87wBtvJOgaX377tG/gJuqsgAeZhPz6uwObh3/OngmEklSoet2d6ws7nHsjJOOmWivM7g7gqF2c8f3w8XTHxNt8P+Wa+euZx1iwHvORPlD1jOHaB8OcyhCe7XdsvgcpnN/b213mBUy1iQ8jqJoB07AL53qSmTcCezK3zd3eBUzCuUS6dYEJ24bxTLOjFHIkf2kmOAqlWWSwc3d1jiByEMo7FSQ9nBzTyDiYwTCSblTg4dcLIn2grLPLT0QDOC4gvrNqxfTlEILV9+wFrrkv3qsFDD8kDLozVgPPl1BYXNMgqspbsNVpXMsrRxya/XN0coZLDAgXYn+3f0VZdMpk6p1+umsFqirE5unLhmSRp+LX4yHcVSCc0ceGkj6OO8Y+5mXwhd6yglt1FkPb3l0AuUL+sszVvHik6FGuPylNmNwD399un+PopTLLuYfC8ReYWCc397Y/jmy1csY33NKZxYqR0dDR9ZWvz+zVusi07hjOXHYg++LfnlnzqhR41SpeTEiSU04rEMfsn3RLo7Jin3KKLkrodpqFS6JOyG8jhR9CAFrc5U4jmhcRKUAT8TmlOs7LTwOmIT/rNzlKtOukh0B4wTRCefG5zWqtWVClKEI1ZWWUxru5CvvCPsE3obqVZTNII8ZdCCpKwn8EN75BzaPJlVXZzKhlhJ4HHvNgSTOS37FXK66sHhGfLL8mQOSpg5sURpicFllvwOKJa//OYZS1q/wHJza3hzjBIOxeImp64evH0zfP/2B3iNsnH7eth7vsUJwHvQr0WYS05XUUizhNm9ETmF1e0alNk75QM+3KJsukFmr7AutG3devQrkyaXMDnZ1UoD6XHXfXjuxJkySh2FWUVZOKhUoN3e37MU/JpTWZHn9/D/7IhcmFzOns6G16++Gr779t8Bx3Jyln5//xf2GeRwiysmq3tPd4YXLzk9GWWJiiGVAxANR0teQcy/SgF7FP6Qc8tkXeRDOg4VIVpARpa08gGXeKwLT0/M3mK4PVHzBuU7qOhnoBmlpkq5Dfap3OXQmL3dZyiZsfhgP8t8HGBJ7jLaBBXmNyjD3Uvu+PAI5e7hcMh+lZ7K/Alr1w9YZx6goDtUuam1LYW5hLdX3NfQfgONUD0qUiI7EsGVmFZGpUhFjMoJy+eSPKcmyhFUl+xVYnyOpWhDdEIun9/x0Af3trRNs+zWfh6uBY9zHfuqLEtXMVdZg8Mc+Rv9tAmYp3JOBUHoyVgJOpzIpx5cqgcuFDkq0bJcmBe6PDeJlmm6pTn9K/LQ24xtOgp4C8c/DbHlZQI4Ab8cW3nogDS4vDj50K58KnOOB6TROredUsvE2a6kVpnwWQXSakq8KmmUhflFPsQFj+lkQGOC/PdDhmkcK9pnkmNkrbBSBvOWB0lWsmn6Wr4JrbjDL1KnDzCu0USyKrs0ywT+tSqLw+y821WWYeXpSll98rMr3ySxkkmdNU6e/HWrROGNMUxaUlaJlxDlC4bBRskHb99Ps/EXxPaNKpqutWiT7/InNJZs2c60NqXZFW7i6gMLNIK/qsl84bd5cMt3/dapc2v5oF7OfjYf1KHDelCQlHtVSOMhQ8ZZp7lNW0UJScLZB5sp6S13Sk8kFMRd5a/2lTzIuyvbAi0jvJTDOOlfGr+VifC9czzyYXmERV7JVznzQ5tpVQbnHYYcW+baW67gwm/HPGovwWe9+WHCj0O2m1gAIxd+2HNPW09A77d5SFPI8ycOntNrIUz6+m1OtuWqg7KKlL5Szmkxd884I0tZ+dAWxVw+ePDOsN5I2/lRYwt44j6kLv1HKZdbRRz3ErfLV++1lEMpV4MNP+H5fqHvSB9v7RcP5IOXv7xxJleFh6nKRZW4BeqFSXnIFAoqTBg8BamEgZv+GFxROohpARYyToJSzxN/gRS8WScZDPdpvnHw6ISkshJhYFFfrnJXOiookfwKS6b6kyz+5u4Jf/cZrJ9DNdyJEOThZTl7WAgqj2Gl5TW+IOpp5/b4lVppkSkHJfJ9Um4RTtPpqc7AcDsl24YN3cblNeZEfDpfn6kMkRZdclFM3vm1IeuclEWvAAVjlEJoo1gEs0OsvEumkm6SNnLR8IYO0TY5Cay0JczfBmge0BTedQLa00fHY4qWXOdCeAL4KVmvWujp+rMnDj9k1uQaYTrt07jm7qRNohadAiyiXYz/N/ikq3jQEuOxTjotrSaJbJknf9uJjgbVcFRHb70WmfKywuRl4W25NN6W/PSw+bMKOcrsPCKukZctfArX4ypf8DcaDJ/S0lEan8sn9+htEfWYy84I3ypCf3jYByj6M/IzvO68nAkTTjAzqYEOjsmVclTRx9A5/8VVOHpkz7v8tpfC1x4ES4D/IO1xabN4eTo44NXIn5mSEw+s+UNb8dSAao+Js/EZxJ99hObxfmmLgs8XMtiml9QYOl44JaPXwxhuWxGst5mpe8QgtgdXD2rPKqKJJ5dxnbHBX8AWJXxp+HvWISQgIWJEZDmU1npWsCHC96ehqVeQFf6eVz1DHz/GBVZ8zd3rJ0/DuM2vXwv4KvE8LaRW2UP9mM4+dn5J55Q3VZZpXfQSBw6E5t7TBH9LLjv1l4z0HAo6hPeghmH0jo4pHQZ2f3/Oyz0m+d/i6GWoslUZ5+2ql7tI+ftp7PUYHpJMnjtZ6cvzM4h1ORkvX08UnbHZ+jYnT+5xuIH7PGnNwrQZhYxLFdn77RBrp0+HvK9vOYGVEyrZZ2WfvZTQG2AddcBSyR+Gt+/foPA6HrZYzrW6ypdfJhNaVmUjdBRvtnPb/60bvjMovCfg7tY9tFiGsbzDJF0rKSzG0MXdnWhJdcEgmYEqljfrGx42gMIGxd1sG8o80ACljqdKOmFRmeQSK9ewqkRwUu44RsXAvRo7FACeUMaudiyTZQxwiTKO5Ycq5s5QVmjtszHbYhnaE/Ji6QdL6W5Z0njLMsNzlCIXbLx/huXaEYcUrDBIv9YSEKsYdmRj8oSlH/nfo7BaY7KDipABPSV0AK9STsUZn6C1XlAvZ9p7FFl3nviKG61L5PqeAyjWNpeHXRSUHrKws7fFMtK14RNLfy9OL2NN5SDa0xufss/fV6+/Gl6wZFIruXuULKcHH6i/2fAFFlvPUBzdM0E5OjhgT7n3w/HBJ8oCZSgObrAAu4a+nEbaZCMWNPBRnnm4gMs+nZDFmhD+uHzQZZnbmygrqdMb+KV1nJO3Fcq2zDrBSywBz9hrzkm9ljou03XS60mYhp16OmtT2Dnh1LoyS4Wor3UUeE4kM5lnPKa1osoV+0itOVQoqDzOtg1wrPoQpBxYea0iLpYePPnPbT+iOwdXQKMTGeGXkQdlAc1n9vU7PEIxh7XcIZZY6H6I8/0DY1BE3t18YmnqLnsgvkA29lnueo6cXw0vv3g5vPjwZHjz4/87/PDn/zJ88QyLqT8+Q8H0lHsHCi8ztnUW7TLWdazSVrHuVA5Yn5lyqqBEUwwfkAD4e45izoM/srQTMESJNFptojyljNcIj0uLl1AIeWlRgs6PSZllZifB612U2bQblLFnH5nIw/MvnrPP4CuWND/7gnfnDsrFf0K5+Hr4/ofvOTDi47D7t7fw4TntmLbK0kv1xPYNZc2iBBSvVXqoqMgHHgJrGat8933M3SbF97QNy6ySdAbtKtIzocXa5IZDWmrZHGWmYlXqWu8bMw5M4JjiDU7pzb5HtOF7rAjvUFJecoryCQrTw4+clPzhE30NB7OcsI/cCf4T/BzS8olTOo5Ykn1Kf3MOnRiXZq9Huq5S6+C3f3BMBFtDA7/IVb2tDKuC8uRjp+VRaaqygiabyDx0yn8eTmvv+WBguTepBPeX22BZuwdB3DCx9sAI2FB5gq/SK5G6+PVBfJR/+AGJfNtHq0Cw7rzsQ0qBEW/yNk/7AS2TtDwEKrImP13iyhQ+6dMvYWGW+gRPKbxsM9BF/XjpVinrIT9QARH6SW/bg3sqYVdQXtvGVcZJtgqCKDxor7Ynx4ChljZT4zKfVVbjVB5lLz3TE67ll3lY1mQoHaEFfOTgUDbKmobPirDEEEAZVETQMJAf+32vG62vpcw8wc1/6Okf8Kh68BFH/iIPPzI2NrUyzp8EmLF4JldCUllGlTIsWUm7nQsASZtAYPTDOw87MlxsufmJ4jO4weNfYKEAITMLx/AqVqNkctVI/CptLBN8azKhDFoU01sWZUQE7oFonikmDnloNSvH8tVasj6Mt05SbvpxQhIfOZMH/nOrXMx7Afca/X7aj8o8cVN8P5LHKKkVMGNxO2wxh5aGqHKCPspCEJEpq5nU/KE/wxyTFz8SD20QnHJCm3JnSfzzqqqRZ7bvgvMJ0xImL1V+RbFawC2d4yHedxCknNjOVcrJYmXfUpiv20xo0V4HNWGpzHgi+gLzFx93ZD1OU/VgA8qjvBdM4wt8zVJfeF8KOveWq6Wsfsy8RyHHAAX6sJaLwg54y6BUk61t1/bY+9YlDqVa4SPbMuOGZfeW48NiPkR64IPWcX75a18As6dc2jo8Sr3zVGiscK76jdqunC0kkVWi5nzwcOBgIa1Qn79+fR5nmhIE6ehV2zD0uEZOx0swsODS0R49JezOXxp09eBVss+zDrpUTqvQgCilrWLFbXF+JWknp57S1ELq2X0tOkQvJvktn+BePuq2qbY8JqiLZxMK46QeGsxYL2Cxz9LvVzXB0mGnrAqpdUcY6UzqC5J2xOulOu7AEyN35Xu+XABog0PGQ1lR6Eu0ulaRWU+pG5G1S/zSknhzM9NcXY7o1Jq/OR59RG560gbhoMTONH/Ehe0TmC5rgod3RUjgCoVy3JBNHmOYjGhX523R8SBROkN5DHCLmubdcfich4dThEjDJKMGPOZA1OexDehXH9MUI6YRWp7lRTuGFO8sYy6f0ORjvI1o/iqksGABfU+WtPkpvgbNyEzhTPP4VYrZjqtoLl7N6Z+mL7TzOLF23vZ8e531HKfprSdxJE2QFW3608e1RJVDdchVt5atyp30yHZeRDw7vqBr9NTLlLi0RxuCV+VV9Om3PXbelDw/pL1wN3pNkktaLURP20JDQFFebdLa5g8w56G3DJLsO42rpkr5HD1U4059mkILFgckOaEVnOErfoc1utPlmqayajRJo/UIQO9gErNII5EtHXQQ753+vPEhST/DS77iDj5L5EWqB3BFqHEFOf+1zAIT4n9PlzDh2zXl5wgjlpaWxFJtyJx6YysscEQmLzIZaTYf//MUR6Oh52Gv32iZx42RIS6yKUL+M0mTKtIIb2DKZJ5SJkwFBz5QqcQAmzDhEYzkWzSZKjQX0sB0ZyDiUZZ1gCNXh9DTwyomvwlqMCPo6JgA/rZz3k5+G67q+RGYMIjwaR3L91yUDv48TOv7Ur43EB6NbxUy+bWQwtbdaY1I8+MEwEGnfYIDXPc+Y2sqNix/Nfzpu3/PXlR/ImwjG6i/e4sFHPs23aLEcY83FSVP9p6iNMPq5uR4+PN//zj89//GCYhnWK18es8AnuWqKJX2nm8OX/672fCJUyA/HWHlgkUcWWJZ5oR9xrveZSAst+C5xlfeVQeRvvnZ88x9oU5RQJ1yUIQnhFq/njK5qkXKHktPmYC5bPWSZaM3WBi5XFeuMFdjoFqKJE9YdSN99yRTiNbzrnFPMfJlfxX3VnNfnourUxR7JygeL2jBKvq22R/qxfDi9Xeh7/yM5ZjsG6ciyeWbVyjw7u+xFrw+RsnCIJh95bSWQ/2BAonBP3RlSSoDYCfEmXrBsyWUZssbKlaw4gPukmUql/BqCfhbZjdXLFfJNlF2Y0x6VoDdRunpnns3lxxQwTLZHSb8lygEPanVwzh2NndQBL0e/vjdH1n+h5UR46JrFGLnKEw3UIRsoxBhqs5hD59YwvqezfGPso9b9pEiH1gSxUkm/Y6pHPTTj+aLPE/lTeu9e5VvKD4vLlCssY+cRn9OBrQocMJ2q7Ub1lny/5pJhHvIXaGcc3nn3hr7yiGH1pB7yLlPXOel769TDodwKaUTJukxf2Xc/ciyNAekKnadNGUyB51pA4ZLK3ilk9Ik3CVMNWGyBaSXwI9c0LRUzDmRqQksFlxqJ7WeRNF3yqEl7z4cDR9QzJ1G0ajiljbIO0oZO+Yk2739L1G6sHyVZaPv//x2+Bl+7uyzj9yLJ4RrGYeiAkp2sVZ8/uwpe8vtoGCrk2ftk5V/5VSryRWWKy+tMhmGf07YKEiUcedn0IKFqKfzqmC5g3AkJE1d2V5G0RnLUsp/hyxeY514i+ysodxdRqFru97fnw3ffPMaRdbqcPieE1hvt4b/+C//Mnz7zR/Y//EJCmhkafcV+0C+QnG6xx6Qb4fvv/+FPK7ZE28duiESns3gle9cGMx/u9OIVdwCQoWJmQO8AABAAElEQVTJb5WhBoTbwJk4yh/a+oxyalmppWz2OqMPuUXxt0RbvqV8vu/dH03l0ibWklucFIs6j9kx4fD5iv3+Tjll9ROn5H5482F4/8t7rD4/DEdYx7lH4RlWukcXRxzWcjGcoEA9Y2J7Cc2XyOIlcnQDbXfwzcn1HUpg+9vsP0kuWoSpxLDOym6EsMh99b2x7ofEFBmYWIkpahae9Mrrmlo3eKCydxMZ2N1nyTsnQrsczb5CJYfpbQvKpQoXy52n1W4kMJlkwzugaUsUnzsKmERXXvbXsteRD0mBrTZM0eCfEoaskIcS46+Wbrf2k8jxDf2vzWQJZae8sH5cquqY0Xpchf+2j7QdGlpopFxleWefQA8H79Alp89SISsbQkv6DSinLKYPHWZG3VZYigi1xMNf+e3yT+EMU7aES0oLZelaPeTdRZkBS7xO83W/UJX0MuGGPso+S4uxAIZJTV4JCdME9JLX5K1iD92Kp05SflNhUalySuSCNnAtgkND/LqDpbKpgSeEEZ401A/PtBWeWh1m2altuKW3HCHPHEkfGQMubYhMwz/qpHiCfOKOghi6VGzHOgrrWj90VF9nkao8WobdY3UuL/3LyajgVrkOmuCR4xS/0qSusJyKPGq9S/6Wzzpu9Sjh1lkphOQd9AQBMmSNICPWmwrsFFH2UMC8+0TmeD5pgOKZvltA+SoPeLpHnTI7jm3EwWVVmJfli5xWcCKU2dAWno05h2/hP3hNI//9qAQwvOEJndlPN7mHAoLgG+9qYW6kXfGzVKS3z1pCUGYq5bBIU5G5pAJU3MkWyPBHHlXlJn/k0b5EOY4sU1/1QZSnCjlgo7RMuGMj2meOo+FdyDPLWj34IZZzWtGpsCtc8sVbMnyXrNG/Zp9XxlXuI6eFnKevergDLwyqAKWcijnGDEgKfu3gSEwZi/fWi2UGL3dd+hhzpUH0MJ6+cAUWUqEOMS2++41MAY2XJy3eZA8vefYw/GGelaZjwWcCMi64/ixEiqGQ4q2rsAdWpktkIKbPgrTSjRtxQDzYE2K5p5flK8zTUMmyW3s8TsjPyyZNKc6ISJiO22dPU7wWv1fRVnCdNsIeMjx0NqiGVGhlSXwWizaBh7TAxo2/0FB2YAAtvOFBJQqXwksRCW/eANIw57yB0vBQBDqLmymceQhPaWxAyUPvY5dw0ug1deMNCT3c56NXCrgQE54mf+mGLjuUlknnt+XodBnbwxcQ/Yanw8urUSDNqwq+kHIe1gvao8k55IsjBMvI5m7+Dvo//Hw8vbTkbvjkQ10FH18Lq7hqIwm3bCO8IYVrgQcNWz18kZmk6sGwzp7gBkXwEt7p6HkWz3qs+UyyDqIep6ddY1DJ60iq0RYvAR3IgJIAcYcnWbpAWqkyrBqjCSd3wdaL23wKNgTaHmwWwTfHUX5QiCX1bDrbUoVVWY3r/UXPr9VV8AFrXuF5peM9Fb/0VYpCCDjiNK9n/bZPJT7kGsAbzgGpl9YBfbCyxIDBMtWeLL4Agy2QhdPXC7gYGGWM1HAE0fgjHSPzcBddY3QcFeZvVzLNQ+RN8UjQzh9c4W3K68v3d67gMG+L4CXDu7tCFn7l4ufRRdVnZZig6mms5351+uWynBiptVz4hY1LPK2uetqgmSLrEe0pRZOsElqSPAcUxttL2PiTaclKQgi0ThOZR3FA2vvVnQnrfVRK85CCnuIfeEa+p+nndBSR07jfc0Of+Jr8FnQLi6fjthy653WfwVjqpEXBQWNHOWxJR06GFQw+gfr/mTsTH0ty5D5n1Xuv7qPvmZ09ZleyAduwYNjW//8v2IAs+JAMyNLOsTM9fdR9l7/vF2RmVk33bK92V1BW5ctMMhiMCAaZZGSQVF4atEVpG5Gd3qhgTgVZ8R5yrRSnj+1uPRk+/8tfD1vLQ2A3ht/99j2Dw7fxunAh9/0dvr6CTG8DPdOO8VBx58fzC+DYiEGz1AKjwHKX6aV43OnFtrZzP/zA1FCnk2GZyUDwEk+zM9ZUcyrbio7jHTstrjvFAm85p5We4SJ3ffOeE28fBtrXGByWGPlWrvXGAFPDQXayjDEAPfZ97qCMq9NFXcdNLxE3enA6ih1sB5A727tMkXUdqzaN7uYMgxSdXka/C4x7S9Jv4km3iVHg4Mmr4fnLX7Bu3RfgwabBJhVrfLm2465oXdPOXoRr4smbu0W6KYZjQo1PMaphfNjE0HiDl4pfxPX0c3yime4Wg9U53oTK7+Icr0I8ENw9c1xXF5odAGg0ikeICeF9F+OKMrhxOh90MVRgPa4nw89efDH84ue/Gp7sYdCAxguMpU/w+HNKK8B4Gh1n2t+p0yMRyALalgw07miw3ZV24VRO1tNzPZusKYcsYvBisH3NYD4LiCOnO6wFttFWUQer5xgdTllnz91Glb+7XN5gYDtlGqFry6FimbJ5i85fq4MORkjsYLEMd3jtMWB9h9eTR3pm4L7QmEE5ajxbaPwj5oK8XbBfo1P6k5UAOskbo1oGPOqn9UQqAbqn/M02dEBjbniIp4MGOQcmDliQJDZFNtu4xBuLNQ5PKDMK0zWXsJtSyugfXnVb7Mq69+wlBiW8D/BMsy95cXU8/MP/+Pvhb/7mvw1f/b//i4cc+rzU2EohUmyuCeduo1t4yG1gmEWIOCwgczf6cA0mpzpSvpE39OrdeY7OHGMIPOe03u5i/D1jcxPrA6PdGFbcyEFjl7s8rrnzKvReqBcYrDUy7jD9/C/w2rs4Phguj9mc4nZv+Ou//g/DL7/cw+hMWb9Hb9noweniW3jH3g27bJpwSj1zdUQHpPJhnXUYRx5qNrRpyHLQbztm+2KNUB8W0OJg1Xe6g3xl7+HAeME0S0+H3jaBRrlw/6YGepoGnZyWDBgPqKMv0OeXbPqwQblQ1YczjPpvXrN23Dd44n73OhuWvGbTktff/4BB9yybYijjCwrqnBOf2eGKNgonO2Sp/6miIUPOpf1uT/491Nm0reoKuqOhyKG5ZaSRLJ5kpHMnTJttOcr7CQR9TTFxxYMMXAu8Zje22KCCtTPX8RK2jri23VIvs1QaeyroJjLU4HqNXlgfAQNfySkDZ/Qh3pL0iYxTT2M4hyZJN02miTNVVy82p2GXIDWWBhnpaOvhZ4VR1KG4XreetYi9dZoTpXc3WnHbHrhGqOWlgOTXq6UsTjUgdFL2GuKtWFWv0F112kjC7jAEWs7yo+ddcPHrxx8ASzecTojxyLqdabHWSdsQyrEyQeagizEIfY+3GwQpt9AALU6t0vCjYS6GxOgdCgMtRmswsrzlTaMKQDJU+GNIEoZgaI7hWdpp75zyrY4IHqMzZW+bMulNw6M2QAy/XGU9d01upCVdjD/qWIj2RVR4lUpEY1DwiAR6SGM+YorhVHjkqEHXstPTyTbD9viCd6htdaZqCi8CUrqzqjpdz9CQcuDJd2d4hR50MgYjytXeYOhRbwDz0r3yjMs0eequX2J872m0chq57yW9dFN+lG3WXiOvTGsFkZu59Km36o+aa3rxmdZ6JJ9dNmn/5FcicnBVCQmTsDLOqfvqOO09ecMJf2oovzARo59pkatGRBihXdHQ5rIKtIvoi/nYb1LPuUUkAlde0mM5Wr9s1wCBL/jkfZmPl3lvqm/GRXuSv8UrvOlBltN3WbSDSOtG93IzvxiQk6+6bYsjrCmgL/de9V7s3nOWKXBmJNbICYlattR9Zxms835axyC3vjhE99gEiFkHbvZAJaNO2gL4vvPkPs+UaaYnwYsilsaUEnyQTXQ+ueUTCXezI+sHtecqHovIk5SkHguxFV40rGeSjISpghDEwkgBBl7ECqxwQi3/FjBXC1l4zliNR/gkSb6xGPsoKfmrQq1nwx4ejSwimkIGwjyBIz/hS0dQGBoOawj1CPzJIPkEiuc0gkFvYo52SZ6kM8DfNBbyxX3c0bl6FG8UiDHynISFplhVbqZSYQq5auNdnvgp2RAQ+pRAPyplHzQYnYadG+pSg+eSfJV/pZRX6ZUWcSMBgYPXMO/ELH3VqBmSiCJBaOM8rWvGcdb6BAWnuodrgfKPBKTDAuDZw1TJhDvvSx7eGOHRb+pqvLwmXQGMv1OYeZg0wN5wEmu6RDRqcy8gx3hf8vTZ5BU1RoKmculyTGWVp4BMFKQ8ZrCJBijYCReyciJGAXYCiCjjTbIOXO+cpLAazoqdfvuLqvIhvDLgJiEB9E66RVFySHDBtrj+UHgqrXoUGhrOpFdXQRJOCA9ucHQ9rJSFrUk0+RavM3hJaHIRV+Exo5JJxyeYR7FfPPis3B/AlPIaRYR4OHKxPtRzKwXy4i/pxWF+la/vAMNNbwPvvXXEQY3tUNqijpur7VdeZIlrdRWh+aJJ+yYu8k723FsGBpXBmBuOqADXWhPlA/o95idQnY27eiYo4QTOddzgyNV8oSn5QJeh8hc+pUee/aNDEfQgSbtsXIx48EWqev1VunwtJDR1wXzFyb9HTbspQi2fxFVU+xXwYWhoIfeumz3Wa5WxacTZMvGpByWc5xYdfU0kAIY12Eo5pa8YIyttQIuQRKXMGlAPbugIbbJqaZO5kQ0gbZ1x6gdX+RqNkCCu90EDHhXAzJB9Mm5xXtptykwQjuCbySIGoREQfSZNxAMuryPXHZdhCeTH/3m4GXD0NFWGFeZvSrRFPqh/E0iVWaEeqeplGhwIVBQahUMrxCjjoOVn1JoEBGSG/eO3vZwCIb5isuqdWXlSIF7zBZ3yUfz0DzkwsLXyqipXnW0HKTG00cmtr/JwIkAGkXQuQUC/VL8TBiiUN/f2zW07F1SuJd5wO2zgcHj4gvMlBp7neAWxOPrpNbtC4jlG531/d5fF5PeBZVU3vOO+f/0NC6t/PxyfvYunmsaHtW3pU06tb0Umrp11k6mZGvEYhMGYncPUAXljd9fbOzzW2Dn19ooBFgPEeGPQ6db44EL69669xnp0K6Zubm0z6AdfpnLAt+8411SSqTvaSf9sSxxI3xsGrw6I71j03oWN77meMxCMx1925bTU9ei6QibSD8ydm0fU2laHe0wJXT0b7i/oGuOddosnle4rDtvdGVN5uMYlpqeahoehzeknjKAwUGj0Qr7IWS8vF33XYLli4LmON9UdRswbDIG3txij8LozboG8nD7rTo0wBRpkJS+Upbt2plw1bLKW3iaIV1gcFvd4Fi0PhsOdZ8NTdgvd2niKkY1pr+jAJoYcCpNyPGLjDaZlMvX4zbt3wwmedBd08MWnEZGstCfCiwN1jQTEOUCFDAdnNw6KGcDXejzQDo32p2Esg951cJ0ykHUptDvk42LsF5yXhKnPbkihd+Qt8nC6rAYd+dSLSEObZeaAUx6zQQky07jj4MUB8xaeYbiIxAvxgnI6d7qr5U+c3jLcpQ5pgI2HiMZeDGagCO0EMpBF7uDwNK8FXg9ryNcBiyaEJcbac8r5zZvj4fvfvY9RLmu7oS/KR9zuvod1mMXymZbNtOHtp0z33GMdt5tTNnc4GP7mb/92eMe6fVd4d67uToaXX74YXv7s2bB9sAXfyA2duGVgey1vyGFrj52HqXuL5RtIvMAI5bo/GImtp8S7S+oZRpcT6qFehwfUnQXWqzunZmNocTq09fMSy5X6k11eKci1tR10nDjWZVuiG8PaAZ58y+Gv/vMrdov9Yvj3//5nGOUYnm0cMeX5Pcb2q+EZ6+Q9OcTTcvV8+OF4fXj9Gq8Q+F1TPrZT+06Rxajo4BQdZogLfvUUNaDeZNBH3be9Uu7RXfTjDgOtBjrsJ9bOnNjagLdNwKOWckh9tc0C3yFTV1+x6cNz1rHcxBvoHm/ZE6awv/3hfPgWo9xvv/pm+A5j3Gt2KX7DFNa3rCenAVNDgYZb10p0Smw88JGhtNt+0qraJKZtXY87qhUz/9GdGt+Fm+iT70gb3Bje4Cf3aVOFAQ/RwUoeqUIE2FezDdzdX+Jluz0cPEMHN5mq606s4HC6vrQs8AD03WLbrbeTbbR01lubPPEc1mtGg5ZrZeY9JAe013ca/vX6IS52MeqAh4YGcdkv1HDeadOQIG9iF9T64XvEl4Ht3Sb66HvIskx5kl7vYtNp7CMYfJyxlTUBQov4en/Rq/XZ9sB87VjEYEHb7AwHGprohXlrDA9ueBEm/VvLRyH6vrVd0qikInFoUHMavW29nCoziSJLDvOqyz0013gk1ZU2kHpA1rY/2a0amfW1wRJGhmqjNOsFrKE5OJUNeWeaNsjtQ4Q0aJc8y8hp+07L1o6gzGJMMjGwylZjVOhFF2LgIU48GugsZ72k8q4Cn/Vc452MKEf/luiRH16Ul+86ikhKOZSNXmmWccWpp/b/1Y3QIT0WWrRY/kxXuGNUUi4RJG2tsjZPeSONvMhtxhI2euK17IThdOMODXxZIxIefU851nKdRBrjkjXltaTcM70YHOmfgR9AMYdfpJP+RzzrJEYZcCII4PzYVbz7brIv7zqVpvdQx23xYzgmHsjUnxiQSowkSimJFnnpmU19IL3vtXiotbLWM1GshboS39NQlcdi6b/9C3cRtz3zVB/L+EhCMsiYCx2L6kogh3ooBdxFpupT6ZkVyXPSGemvNAQji+rHqB/AMS3eqfGe9jLKmFflpSztv7kEw5IPiUt2X3VNuQVGOQ1x9+ssW7Gg70Lbf6/HHHyUaS09QcoVmdooEyql0qpiwArlyAkPCSe4xv3qZUEG3B8LKmEm4qaaGe6Js1xlLg2rIQkUKQwQn19v8sSvGSZjExvuMcGKXVwhUHQNXwa4eagUoiviq1AkJIUTeio3sRYNPBsZOirThKMRTd9aRuBOfkVRpe64WvIktOEoOuR0JMuwoG+RPIpfN8tSlcrblMWP4VP64AE+JIygBPjfMzSxEP572vARUo0Kz8COR4EFruig4NPYcDUNwIAUfvNo+cRBCAC/HFPH0OOu5pWnYYaIg6ZFDPz2a8tUmCA3NlxasoGTxsAbD1ANVPMQSHHLj/xNOYunjjQi3EpvcCefyp+kHz7IVIiipINUmk57o0qgwHao5KfSJpQ0EDbKOUSCoYhJEoMkLsY50xhHWKe74600UsSRnx7Tr+bZjyDNQ6gu4VQ6AypTbvJQcOQb2Dy1KC4txx6aq7Sknn+AELHIwsMDLPJE+Bg1kmiI51zrG1TnMzIZH/Jy6vh7aJ7HB9KHCGQy8ipE4Y04RiIr745vJLIV2ojSG9IEHbc+5kWdLAwHD4G5kk9emMQpq+RAvPC2VekQCG+8LybCUzd51/EurfoevIXPPD2DyfuR9grvupLXhplJmx3TBtevhouniPe+w1T5yHtwmS6Anf4KF/WIywdx1buqdViA8y+ARNsWyIf1VpQjXgFMrjygATy8/8KfcBVbEKHDAOnJ1fAO0a7hs+6rUyhh9TzSa7J2THT0EK6AN5Z5IH39131jsmF8AFthMzzegqiXSc+/sy681Hl4fXDmQUKMsD54qWfxSZ9hYZe7xPNsqDL0OYdJfG7XKVjEDwMLiylbAnGFAFO1cq8MC8RgQC27fphaAvLeyUPF5FZCzHOE974ByZNPHb9QQTvDHSYIFz/xpn0s2wQ/+CkOWi6Vx4P4n3qovIukwtDr9IzMhqBgjU/Hn5wySCCZg4GUAXVA/ixGqncdPBOcNjSNAZXefq4d0eoYgo/6sITnbbyEdliTbGfrEKOHU++4bj3Fc+XJsMKjxk0bzln83kGAu3vqcXWHEej8lh0PT96wYP/XeEixg+PdOTuWMhhlKtpiC+8fDDAa8B0g0A2mK0neHEoOGxtlKbXAaByjU3hzZTgDaaahYXdg8AeBlp8ioKN/a4dUYxZ9yHXyGDaI1wPJgVMsSsDR+Kmn5ujgvDrK5mWYcdCv1w0GQBfQv9bdCkH5dd2dE11Q+e72lGbTQaKeaU8I/4zBIFfW37q5WGBoOcMgyTRXNjxwl9MlBqwVhj3zurXhJbN4oDjQYQzgwGTFIHxpGWDocqCssQLxUIb23dicgvXpnJp7hydbPAzT+UceGJ0cfIAUGcA4fPilP2vcwEumqTFl1umjOsJtrbNL6CbrmG08w8sRa8s9Xoc3blSBQYyBhOnOr9/jcXSBYe6INdOOh1MMYpcY0MxGnbDtcpAcY5lGL2hOxg6SSK83RnmpNLqIdeqqgw03LHAduDXwLYC91TDHAO5CF0MHcRqMOTXKOZVQndVDSI8UDaIaU+LtovEOgpza6+GgwwGjtTkbAUGfHnROEdYwdwWN4toCTi9HddUygAD4AAFl4ItCrwQt0eqe7Xi8HuKFiMeA67QxUM1gmQHOGXr4+oez4fV3R8M1G2tgS1MNRYZuaDiEV8pphdfoknXj1lgHbYHxamN1NezfbmEDZXovRjTMEdHZF68weGOwWzKt8ZrNIgCkvigH9RIvJqYfb2OY28CzdLg/ShnYq/W9bZ7K6ZI6cYFxy8Gl6zEt0J07DTxA+D52cG25rSjDBQLRK3FtjXWFiHeR72H9AJFsDC9eHQz/5i+eDv/2y98MX/ySKcUYjNbvMQYu3jIN+oo1554MX/7y1xgmMQaef8VOtOjla2ghD70WV9RDDc0aCcxXjyi4iIw1RCBYykmDHWHQ4iCOC4NhZI+nrXHaaPRa09tWHjVO3FmfDQPWDUye7OwOTzGSuprlLTuqnr9h44p318O3ePF9xbTV33797fD9WzZ5YDffdxibj6hDl5Y5+Zn3FXRZ9yNDxegBbseMZeCSPg3r6kS1mXr3ZMxHXVZukb4E8eAHwXsMkTDUIgqf3kbhn1/QpD1ZAy9OkKwttxqevdxkajNlqGEN2Zne4Xb0ibZLWmKYa3Vb2jXWllFA3cYggMAs2yJFyqhLfmKJ4cr6YXva9AVhl4FI+iBIusSHzqedoo7coEuWRwqCdDGyUHbdwKSOWfethzEoCY9R1VODRYwUqVfqBPlaHzDeSUN5/JkvOVvP4UdHHI2LVmkNSWnDbLupa07FVl8BhB4AkpQHgLNbKDwal6oAohrzl8R1LoE7ZCWPyTFoRGIddyquPPkO9U/abAfc/Vgp6rGlTgtfMiNP2wkO8ZqudpluBHCJgdd2hvuUYfBzz7N5FGU8Q3Bkg3wMTxtJ/sZbDmmPYsRU781QWnLT9JE0tnuUYU0bpcRRAHKOAcqp3vmDXHGJV8MlSXgWP1laZpEY+MFT42jwlbAio3gyIoK8qyVT5tWb3MgX7Qm6YXtkO6yXmR9mMC9GdnohdsOtadTRMrQhP/sMpMuJwFa8f6U5ail+5BFvd3Uh8tLYZWWjjoQB8vMKF2UEhEv5Ci9g4hpjLbJTxuVtJgPFgoZC6xGo8+69Ya1J5dn12nda7DHkR6nUGVxVn6iskCJN1g0/RGBo9P1MG+e7SrymlOmMDbiqF7Imk1Leny03YZVzMQHP6hFw6duqo6bNSVqeu4FORdM5qxy0zLNOf2vHXgxybMK1XLFrNctELJbMZmDX1Xv6Lfe8A/wgc6e3XDzjLA/rkWXaztEwF8qBk59WlvICJNRFVspLqSS4/3Qmi0GQkLog+AWZCMYUPoIcvg3Oj8i7UhLTI4wcD7MMjGnaWcnnaYWpJBM+nkXpQZzh5pcDwlMAPnKGporIvcx22I7CQvUw3CLNHZfIQCDz6MACeuTZiA/EEfb7j47QRilocpXeJDes4ZE/b3NWXQr6yEM0Da7nKYcewSvhKrNhBldULj2Z13SuYVhwG8Q04BLjP1eTBV4YbjzVCBsnw7161/POY34MFx4o8AjhbdExA2gwU8hUTqaZH0k/D/jJezCaXO3P0XOoq7+Wc88hobPnluiDl/BkeuXUMNS9gRPVPaznIfMmMf0Y15jqOM2wx+WaeDGEQqM/8ZhynSeYKJ6HfuJ95CMPjZ5cit9Pp04BNOjgeSiPosT4gpm4aGl6eCKkpYdPPKST8OPg6J9yrhN46Oj3JWafDfdfBA1JDzO8pbHexCiXl50vTutSO+0kNR6rXHs+pdvKr4ug4ot23ep9kXnMw6Wp85lwVTq0zOBCoz+ESUg7uhjEYdq8g4m2AyB7ho20gjT80RERvufRr8LaIiRN8Hd+zKXybtkGpt/3ONOZaaepxxvcQxNXYD36x9fg+XHw7wvpaL32Y37fw/p1LvN+3+O8Jm1YRyY+NV30fvwQ0uBS3upOe27JRFNyJqB3MiqwS60/eY105gGzsFkc+eQJOZmfner5Uc3WLAzgqoqzsKTsqebhPcwrCXtUIZ1H/sT9jNZQ2pGAbqRVPSOHBjq/nyOutmgKcaDi4RdbByeOCayrph9REy9aO3CWi/EOLrJAtQNGwvxa27+aZqCDFSidcgajThnM0AJjDKlBBH4GNEvydn0hP4hphNki/jkeKZ+x8Pvzp5/jMXHIVMrb4e37y+Hrb7/mXm+F8nLaYm02v/K//eGf2O3wGwbD37HhwSm7SW4MTxjoP2Hq2yWDAwfG1whFjycZcqCujKzPZdhZY8qrXVS/pGM04s+B7SkD7+MjBt8YvoTd3GAwy5pc221R/HWNT/xpoHMNtltWbt9ABk7LsoN5ywYMSi2DSO5AQdFbbnQ8W8faQbXTpRAkaehc4zm1RBCQSJ41GBNXDVbphONtdsvX5Kwp5qL5mebqmnJMy8T7DAslqJjuiiHplrZR3xS9xPTY8NB7wbX3lDsWNakHJ7KnQ19eFhq+MFxh6LtwaizxepS5LoyUZ20kbuQpBjIMOmtamhwkONij/GrhfGSIPDbpeK/onC9cUyZ8wAsd7sjBwTAG1Qs8/WpxfNdMgyeMZhfxOrNOajigXNBN66TTS22PS460GQ6so7cEQpM0ps21fC1ky1/WwVdeHk7shQ9kI50OgB0kYZuJB5jmWuWuYS6eeeZEvPxew6eGJvtHfcC4cnoevCNKDHJM3SKfC2h0vcAY1tENvQM1VmTTCAa9Gp/1Pkx9gcMYM5Gdni7xZrFs0I97lYCrTF2SwTFrmL17i7GHuqCXFygoP2WAzjHlVGOgu56++OzzYYcNQd7jyXWIR9fO3jLl6Zp761hLd/Ase/H8BWuMUS5u6OEiqtSNDMCVB3QEM3V8k+njm0wjdQCqUdbBYwhShrQFGlJcgLw8hcCDnKxTVxgh1f47aYJOi2LBvUYU12zc3NyDdnZHxkiL9RDDG7vy/uIXw69/8TPWjcODAi/N2+sj6uEpbcLt8KtffI6x1YHdc8pzd/iff/e/Y6TUKH54uEt9YGdajNorvL/sj5NdyIwK8CBHFQa/3Fs+MbhTRx0oa6y0gtb4tO6dmneL0dE20V1vd/GWO0AemMeHm/cnw+XbC9aQOxm+4vrNm7PhGzZ6+Ib1Ed8xRfs9U92PkfcJdekKnXH9Pb1Xa7CrTkETp6oRIwf5px/hS4X89KirQ1gHuhqKOEnkyQOyoM1CPRRwPFlgVp1XV1MRKCtSFuO224ubWv9xj2n8O057hi7DbXjBbVsWg4/4VQnQ2A66KUB2fhQ3xpUyImuQAzftiiRk52ASpBtFcjOtP/QpxNDmkVfeq7bD/NuOg5FTXRK3xhWueCIqoBhDaKuyRhxBGst63fbqzsRXlJ9V0jbFOmUdisHCNiPeOqu0U5mqr2w5qu8G39BhSE5p9wZDpZtb5AysedK2kX8gudFAGXppd9RxjyV658cD23BpKJ7lw7bCsrW8KA3ql/WeRw55hgbibzRa2UYoD+SqUTP60DBZJeudW3hsE8VZxUve1ktlF2lyVZF5No/psEBVLwQG7RZw2khhjYAOtWCJbmlAtx5LU4yljX7YoQ77Dm5pTQcZlqRcl4FHXBYwdCVe/VVHgEJGsJr1QNOWNDx+CIvuwofvWrhEP5WB7x3Lw/cN73HKO55l8kuY9cJ4daVssiAHp6cG0Nh2JJFnIVHApNOYRHLC6z2gjMrwSxlINzLSyJU/ysuPWEkqbcTHg4/0GgN9V0hDCaL0KrpkdsDrkX6TDwXqEie4Mm0eWfpRLAZF+NHDLzKXfDGidyljyznM8Yz8Ep73jv0vjbycxHdZWRaWrVjKkF73huWOH/Uk99KozUMVSD7mVfc+5oOF8rQ9AiYfFKDfQjRJkJAgRmhoWygkdZWPiAs8txdMV11f7kPjAfVinwgMcXrM4TVdxjna/2ZMp4aDkMToPyXKHfezo8qP6BRciBn5EUwT/IMjyi0zEBVBPoj9wx+Cz4Ihackqd8FdBdUjjCeuorlHeE1R57kKk4JGoapAfOZPgXPkPldRKWRZESnXwDR4IJVJpRCGlMI1PMZMh2k4iEuh5Z4f0Rrh6T1ny4qHOqS3oupqaMKCcAaThHLWwoTzNH3Dm2uLV5+mo1KNpIPbhs+K0a+mNb6uPnBPgPGKOs06wlJGVtRSGNTHyhhdgLYGq0yViBylgTKNOFBwKSkuCGhHymx8bPwAVeVBRCXq4B+8ikPMokn+PEa5eS4ZFV7jPAJet8FvAzoenZZ52Bj54xs7B4IGvCM2rN8nSdEmTNfFjumDzy29cQ/xiKBwTOmK4Om5Y255dX6m4PHug/jH2D/uJqWNDD5E16dgLvFVISiDOZ7I5IF8C2PgIqAq9w/n03QB2T4+HIDXYZkKV7AWrtnV6c2UtocVLFqXFxLpbOBBx7uOhrrqXA3wxfkofcuWmJ59Xc2/hUmunU81yXrp88gCcOkImyp0moc303MhJGiWRb+vIF4R0EnTmXbM9qFwSKvyKJpduNhbv+DLRjaH8dnKJR/cJ75n2AOKsJBUUZ04wEdGJPlhWQsbOrhO9bdgenjhm+D685/0Cl+y1n/nuLucIvJWNsbnucm7YOapPn7f+er8fhzyj4hB5q2oRvl2bL08Oh09/I+72r1pwhgRlUQruFGjLgCm7NTFklvXiSm9NLbUhS1RJvLRh6oDZZxTqyrOVNY/F2WPDhfoWJ9GVez6nwCNJHaYSQ1NDk563dFg7o6O7m7q12XGtzmcwnmNFeSW6W4a1bYxdjnlexsvoZf7B8MvP/sZ09meDlt4zblY/AXGJwdeeh1hGsCLi00BgD9z0fv3rBm3dkqf5JiwM9YQvh72D9aG/acsGM/pmlmXGCfu6Lg6NVADigMqd0Y9O8P44+YEF05ZBPYCTy46gw4GtvB+W1Kfr52qRt11M0x3a3zCQvXrDILX189Zo4lOKAPFawfddM4dZNw6oLJDyWBSTz663BnU34tHDzpfqHRYcUuCbjvYdNCRmaai+1u8+9bwZtJAlq/f4HdgyeLIyvbWRdGZ/uf0y2FxjPzYEZOGyfX3MB9EKZBq2ho9h+4zqKG/Bl199KjOVFtLe4w+OBAheQxy6odl6aDnGi9BF/R3owPbPm2p9mNurh04YCCDIIvf6WySE9ctaXFtIQZStQ4U5UqHexv6NzF2rpC9Bim785g1kr+LRV+zocXZ6REG0LfszvmOfNlNVaMO5xVTPl3zzYH5QiXgPaQuOXCVj7T7EBJjsASFKGnkdPCZvGAQg5DwDF2gCb2DoU0ZI4lGFw2oNdCmbBGMPDo91vrgznaUFHAaczQcoOPIQmPOLeWpITbTTcnbtdNO2an0FPllup0yAi7T1pQZdGVQF3x6k6mSaAyj7r7hQPqW8saZQacGBuqGs5SdMvkeY/Epu6zq2dhZljY9FLfwMv0Cw9Zf/af/iCF1d/i7v//74d3x6+FXXz7HcP0GPAM7tWLcYpD4q1+shlefHQ67bNgRT9KUM4NZdE/Dj282CpSprOyyy2n4JTrR+3XmrVeiG2Q4WHYtRqfTapxw8G3Z+GJygIWaK+hWPGAm7T5Tz7e2XyAvNpBgPcfDQwzph9Dj+ooaDcjANenc2OUJNO7iAfiUqZc7B6/wjL0f3rx/zUYQ7k7MOoDsufLyFVPZ2aV1uYFheoU3LWV+h1EsOyRzxQIIXciUacIakClkvE0xpmO0xl+VureOAQ29gZ+0jTH0YKaAFo3Ym2xusr+BkRL9difa90y5fvvte6YVHw//hLfcN+/Phu+PztiQgx1YMcidg/cCnm0f9MKrPzUyko3uUWxKmbPpHXe2IAambLkqOgosY4YY59QV6ad9zZcM+lPxYCGB9VLdjzFA3bK9oR5Yx13jT2PDLh8VDvbQf3ShL9Le6481qhu/knHaq9IF6ZZedS0f0MjPOnZPm6BfVPKQLAf5FjBxGtg8NeZHD2wbqctAyRRwpeMaDyAxOq+xLHWXvIMGXdUQZnyNsUqPVCoNcG4kojefB2CpXxrXQJKwyAaZpBFVtAKJTXnJDM+RNfBZ0yxxpJcFeFGf3WgiugxB1l8lYp2tKZrSiSyis/KEnK2/gSIr4KsCcCtO8pQ0QHLEkAW+PIeB4lXeS6bI1vrkKX+epqX8098lbVEEfDGS/mD6AeCQ35Rgzw/EWUeMOKipsgRn7qHVup93BHXXj2m2gxrg866CBg2wjucLP+lb7saLI3LKHbpPHUh7iQg6f8lWisgzba00C6+cGk2xEiFHVMiYJJYP3416Kxquzma8TaOmsdP4dazUyi2piPddlowISLkri3bKo0Y3j+AlnfDS2XmzLtVzakbea0vaYuGu+OBi/mnPkdG47ir03t7QU5FBZeKVUy21JKIb0imhsJxdvmk7y9BnnQIcOBKjX9YX+gr0A3yXapi3D1PGOD8I+R4El+9H3xO+i1QaZBf8ZNDEET7lyxD/KsK6Kn2SaDrAyMIxi7dltymZiSfZG2P7w8dEtBZ6OTUiuyZc6BVN0ei01YVTWF1Tbum6cnxw8YSne05a1mSIVMyMcPOt/IjIvb/G5cqvtIc2eKm6U5DSRzU1ajrUrQAr7PxPyFvMBPzJd2YVdKAAXxo8FKQplhnmnpuRHoXrwSW8cFtYEvrwvlWIxEhzTqGtdFXxKoH3LX276ZU+LzDTEd1AgC3RVdMUdC1e5SzFoxgKvpFr2nbL3XQYFn0Jz4bLKdCJmNJ0/sVb8hGWewIKtKibxxkjO+IPWwLyLN3dODfFq8AFJ8/UJx5sCAhs4TaO5m9aw4IMBFU6ld6IfEU1+tEh/uno6Ugxp3ECyJ38KO9++FyC7SHtSnDiIruiKDG9Fftgokc4/hSPD5ks+f8p8H4Cjrmc5uBTOHKZlYHh9TwLnCf8hPsUx1Q8n5Dip0E+Wr4fSVZl3iKl4xNYMc0kk4eIu3zSIKpTLTrh+bGGK7dS2rwjCDcqdTFXfhiM2KlQub36pT4wwUEwUSKfh4UmwxPVAOqxXiaGt/RTJZCOAjKuTp7Nm6ODT+kqzGrdD9uDVLEWVi/qquupNvYn5IH22UF8wriaJi84bmwnjOO3Inyh98wJK/xkQLRQxn2oDJRrYDtx/wqulnen25uJryIuz43X8P8xmmcyfwjS5JFMIqAWTYKPpnmI4Z/7VG3AjzPpZQO3ow79c/OodBNfD8vX8BYXGXLPv7cT3EP6Sv4tjchNEoXucAz9xJG3lQDqGnF05uxwZRqO+mtSAHMtsIg7gwECXRtNo5AdcsbsANegLmkc4JLSL8BOAdW44jtzE0Od0xbcBMGO5v724fDq2efD3mqbQe/28Hx3j6l/1Di2KXTBfwfEeh+cMNC9uTxhII0H1/1ZjAFXeKjdcb++YHMEB+RbeMy4vhmbL7jO2wWD8VvycG2uawZ5Z2wOcIoXyznGkysMJ3oBuJbb9ZWbLGCyWX8KPteTU05MkWVn1TU64Zu7TFuDjm3sBfttl1UHK6yUjleLfQElxIAG1hYutI9BTkFpwHCh+TuMixmMKQAbATasuMcwly/ZFOQa0049bvBksl3VGBfDHkaWzRUbQWww7YPB7dkxi8Zj9HFnxxsGBdcIfZOBirubmqVNmh1bi7LKk3KWDinkmgX87TBjlLLM7KdEDxzgMdjS+80v/3fuuOoXfvsx6TAjJwaTGuk0wMQw54A9AwIpV0fo/ZCJ0nD3RDvmWRRO3yKNdQwasq6PMQ4aGDg76LnFKHfK5hyeZ2z8cMmUngzKkYu597WtHPgqQ3INzeb646PSSLbru3nAZhLojaG3mzJXf+VfWakHDoyU+7rTlpGB9g55lD6NXa4FpxycZncJvDLTM0f6Uv8xIGtkdSrVJQMsDb2XyEkayIUqxWAP2cTgYj6gS/1FVhoZ9brMYuNcXWRez0WNchnoRsYYOjEInbFm2fsjdhdmowWSMagBEUSsr+FxgOETqpjujUcnRqwtpm1Lqx4U23h4LRgE/fYf/2n46rf/wFp+r4fPXmLA+/mr4clTN1RgQEf9jdGKYlPI8bgSI/lvbzOlnFMD5SkbkQSAX+XgmUEquhFDLlNt160DfTDpgJL34hLAdco8HkoWCvVAup6yBt4Bk0JPT2+Hp6wfZ1gGmjHCUkcYwN5TLphGIqednSVptofPMCi++owdWy/eII+j4etv3pEPU31f3A3PDm/Z2ML1uvQiLe8apytmyplGBYSnR4zEO7h3UF9TwMhDviJcdIm2QY8669ce04H38frcxtPvGi+tY6ZbH78+Gt6w1t+bdxfD169Phm+Pzoe3GPuPmU5+Qfughy7aQjuGrlg5PaPXCC39oyZKHn1W5jFUUABACvrgsF21rUm9ieYpR3DDg3rkAvvWl2imOK3fnMHFs9PRtzC0Hu6yG+uOBn/SYDixfUh5IxLrmYa17NyoTUO8tpOgq4G7dUfayNuTNEAUnaSVHk+nzMbQQDtvU6l9xFLMVFOtKqZN7UDPLZsY62rcFYMLOGJ0EZd5c9Wgoa5lfJUcqZ/UlQXtizK2jUr7qgSku8mKRp70YAGHeYpL8RsWYwqw/LfT/DQ2VP4a5mzXqz/mVXlonNeAA0dE1kwLqeQwD9OSgWkSylWDqmWUdsWyIyLx4PBe3tyxMrh4ltxsyGAc+aePrP4gbbUgh+VrELl40dlDry493YghwCh1ilj/vXIUBmXR6OSuxxmfvrh4lEnKBpmpRyQXV9FSMlLnLM6wDT7xlGFPpL5j6p0S3REIGPXXtlwZqrvpLxDnB4wYy5QpeAx36r9wHjGQEhdZcdVYqwDyUcNw6nZ4Ug0iGARglsClvedqf0L6MkWae/nxr9OQXUxpM5NQ9P7BoM4zt7yDzSvLLxCXDzNVMxCzcPICrnwQoP23mMhDfYpeJi/1zByJp3XwTr1V1ihxaJVemORfg6MbHrlunO2oSykAh0JUnPrS+ObqO8j8QBk8EYH6zqNhxUs4G/k1qg4oEca0JMhFejkNc9xhvBHpY8gDNNqHyzRU6oXtKLlby1MW60wPdpMHd7OP1xxX1z9d831Fnb1PWpGaqvLymnvCIrc8l1yM6YflJZw81YH+cKvPYIchugq2EE7MFYeV0Qj8h9z0LLhG3hEUCEJnVYLQnSyUZifU7pECarRwDaqOj+f5IY8Tg9yrZOGpoKzIHsKlwRK+ggitPH1MmHGNqOgl4YrYLlWnzoIOfOgVAwGdtnb1kpMflcO0/nKbGK9pcIIpGBpcT1ewJbeWVozBJw4PHkIItyGeZwOsTA5SZMB4DnOIMvBMW13BjRFT0UqEnmqQhRfIzPLvpV4GwuatkFQ+cTSE4TM5TbAFMP02WbRUCe+N2Ag0Qx2aS2hEk8/8CNxU8gEjrKD8nSFq6R5hmGP7vfc/onNM8c/HKn8d78TJiHi8iRx4egzTw0fARzeqxSi+R3EffVRsY7rSzWhgxKkefTTlJ0Y8LBf5F+nvQ9vlZCZJ03L7kAwaykf09BzIS7n7+ICUijdoaq8sn/7sixd52MHglOLkw2NQJWHDSUTS9TAA5jSbcUkWeOIi08qeAI6Gsx5a2o6Lq7hzeC/w7Lmn6fHjs+2uebR6b5masfyY3A6NdEQ2hgHX15szjS/v8O4bRP5HelvmPue2lWULNv+A9gQzcOOmY0RI0PzeBPPn+f2U+o+5K9IsT/mqq/jGMuu89GsiBfClXPQoxa7F83TzJHPKi6v6Fd2f60j9GBXmz5CLuCPAx9yZV5NNAxllRJrcq1c9eUh7LA8katB4VLxpO26zLrn7pq/8iueWKOkrRTrmXRaWsx1CwRwkiIfMCl8NgBz41GDR+uGOpSwej1Eq637FE+bV8PMXv8mU0yW903uMDhmg8PJ118xrjFAXrNF0wfWSDQHuMAzc4xnHPBh0R1etS4xnGFMwyK1YaN5F361blyxefs5g/9YBBt21Mwwlb/FmeY/33RVTJzfYhXSfXRU12l1d4rFzSueYqRW+x333Z5MBpuH6JX3FFE69MlbsYnind5sDCxoC+umRlwNAxi+p/wsGvvaP5dmONuaoDDhu4iGoutO3QE7pyDvYoTNRdQZw2wUPjYl0YFcslLxasdEDa7PcgXSxfhbabteY4scC/K7tdM1Xa4YZhCPvrhNkDVbaHgZGZJYBP53m7XgMYuygRyZ5wrsxQXbY494pohmox0DooAkclK/ecBqZ7ljrTsOcVDogXdHe6V0j8yEd0asLDkKZt0cYAxn4d0ClJPzar8dalv0gjxum3l6evR9O8JQ7xzB3dXkag6DyR0zkjS5Bl31H+5DRSZVLPjk91FeD5DEnhKSP2mGE458xHwMmB0BgAy//CXcanB5fDuR9N5mHeYvUPwdwmSqLLPQOuwRWapy8pwFPozEFn8HwFfg13sl3DEqkMZNeJ9KPBi8hjS9oFQIR67GmUS7rAyFTPQ+yDhKDMQc/LqjvFNZ37MTqJiV60GV6Mut8LfBIXOKNgClq2NvfH168fDrsHewMJ1+7acj18MPrtwz+Toavv/oKb7vvwXWMTi+Hg0O8v/D6xJ6FTChvdMWyLT2ETohzHb3aDXkLPaTeIieNKMrAgagcOrDUwKlhLnVLwyK0OExSN4RRrk4PZsiGzjEow0NV5p1qtssadgdsFrLP9PUdDPPxbMXACWLgkJFrLlon3ccUo7mepRurW6Ziol0aC0/ZUfmdXrM4xYFXDy2LfZsdkilB7quOWe5Z9gKK5MPDeqP3Wdb1c2AJDr3KXH9uQ9oB84PBIYbRPeS8dnnP2nasg/gDm5R8fzS84/r+9AZPudPhDbuyHmP8P9NLD9lobnddOZqUyNa62GWsakQHQ0TJx2flX7885Ggh4LMtlZd45RocJFwJE7cen2qUUaaWdhjlXj3G+ZEy3mea81PWlztgR2pm20OjhicV3jrihxRkFcMCbQFtlkdpBffSFxobbcAnwPru0eoaRWyiECC8FHlqdESkI45MFZUnyssPDaaxWLTDaOxRD13ioAwetlMYVZNnUSRfKC4wtlOSp06SNj/kmMyFxbBixjJQ/40IYJRRmLJe+uez1HqVdrHajhJjIGcMc8q1GRaSPwRIr/jkVl2rdkb9q7SWkQyGPumwoYHWbmhSlyWgDJMpvMqQZFJRdJmeE1y2V+bZjaRmk6noJJVu/z39YJyXDo8eyi3vH6DCECGmFbykpCzEWzoa/TDeZ/nqwMpZDCX0XGOAK1ILIfHKQT6l23rnlHe9C/MeVWDtACq4bXOVibLW7uUaiLbP4pDueI35YV86oDRGNtPwHFIyQJdO6nNrq4Tzz7JMeYlcOYYFuZVfDHfUhXXKQfnGqBg6pRU95H2bjRegSTmN6w96H0p8V1WciDO1P0wYKkRYyLUeZNFwsKlL5g3N6SOg635McTMHNyNJm+uLAnot7xjB5M0z5SEOT2RiPeOaj/jw7L9lJKtekb43PCuDKmtucp+rcBKoeL0Ep1dCI1suyDtTkkMDH6YoY4tZY7LvDGnPeri0mRrn1py+yjuKKQ3gboY53w9NcqmD0B89j3SlG36smzn6lQeJk0dv+am7ChYjSCZgASpK5DxA4BjEXZgT5A84gt2fCIbcVNY8t7BGUvKpXIMddZPuvKhMoMCKttzUbSC5LcLbUz13vtJe9TyAS8MTvPzw30mxaGkfDMrRs+vPuRKoeoo77SXPwhnnsyz2Qxgfu8xyn7CkDj/GPYhv6ZV+iYsrjNdLWWQ9jyld8gsB/HQFCDGVt5VzZErgEK5sweGzDHHkHtgorg/mBYyoEydQ7gzxmK710qmQ0Apc8Juwg3FrjuE5jXKPmwC6LIhJZJenDXS/N+YxnBhKXsZWPupPPzr9o5r0gA7wJ7gmN37CMhmFxkbCXD8f0o54GqzXwE1kj1TN0ycQmDHsR/DiqaTzvDq8UZ/K/jy9Ai7e8tsY5dIL5kd0jOSPNyPsGPLoBtTm0ml9FDvlNYvosHPcPSzYGrNTmIk7scqKHCMUm0ZbAVNZfvJWpy/BNFupH+qiz0TSlPG6CzWiCIYkstEXzvRcgfOQhl42PpvPRAnA/RjpmZWzcY2eor/B50KCxIGRa+Hkt26CdQrvmdQ1U3KN5GUlqrQ3jNaywxbE2omo9zGtkvf8K6/efoRnUZnYd6X341FPhdnAEZp7E7T4lqjk3gZLRM/LTFl6ZPCejtDDnCr2037nKRvaJDQ8VHHT8xsxBpAfme/xPCaNce1UlJMuNh0w0vh2mMaD2AfhFfpn/KX8RnrnBP2xWcrbhLhhI0B9eXRMci2BTBAjElJAZ8NnF6yQzxElUqhZYEtP+aTjTFzqYOqhkkanG88pn0aI6y/ZEXNgngW5sX7QX46eJQ1x6TRjzKrFga0HW3hJMYi5BCdfTjfv94addRaYp+N2hcfUm29/GFYvnmI4YFoZUxrfvPkOL6E39FuhGOQah1j5LdNj7zUm0D7oCZOFlunYyrFTK68YVLqumOu+XeS8ZVOIS3ZHdGriLkaJnw0///w3DFb38dZiYP36fdaFclqp3lCuseN0P/vC2ZEOXl1M/twNA8wFkaWec1VvIx6vtAWYf6o+IwuNkJfspMmeABiFkA98ZMdT5UTC8qSykVNiNZBYsR7Lip0qFy6OfMcOm9cYuTA0aiDKmjd0eheMXAmBRmRLcj079HiywfQ573BcVXT+s28WGW3aQa7NFpwi7LHgi7z9nBunlGZATsqUobjNUwMbuBmYeM30TvLRK07vwGzwoOWhWA5O09caTfDDgAMTHnKmjEwHzQvk6A6qd1cnTCU+Gs7YrOPygqm5uFbqaePA6xZvnrSnpImBAV0CLfRIl7Kyz6k+SJuy1aio/po5MMrCQYQ8kM6BlfK3vwVAO5UNHhkY0wzOgv9kFjsFMjEfvU9QbzLAe4Mpe3rEOVDtfeElCqKR7pK483jJicfBFKUJ0gxUMniyvM255e2D+uL7wnoUoxxGTF1PNWzFMOfAS/x4+13cDj+wG+sR0yVdl93NGE4xWLlz3XqMuOy8yvPTZ0+HL774DE+4g+Ef/x+7g373nh1Cv8HrEh1/8w10n1NmbMSwCR8Yt6RBmsp4jr6rzPLL4fRyyGNwyLRs1q/bcOdZ6M5AHSVT9hmgIVc9BPWo1DMxRhCuaxrRgLcEHKS6jBm+k3jobWG3rXyU/SZG8j12Wt7Z3k3cQuM6+niH99k93q16rmnmumFjl3gjXrzDQHwUXhwsZ8oYdeTNOwx2eLa54+jBoVOonVJtZWAnYvWCI/rBlaFtxG+YRWGxVCtH+0CZbnLu0q5sUTaHW7vDLvJeIo8LprBqjPsBb7m3lMfbd2d4yd0M75gSf0ydOoNP/BkzdVUxWjUQRYx0GdzTpmbhfXLL4Fnpq6/KKBQpL8gxLA2LpQNx/MtCtb8+k4JLyooEgvoYLrhHdTmgAB2UV9c4xDFyOEQ2zw70VIZHnvVuxLY7aPt0LUDr0Dl8XNN4Om09RgxpJo8aT1VeqZRkWjSabcvUfL1N3eOqjth2Q4vrXubU2IZQrFeWhx5ENlrWwdQrnm0p6l1EOBHKRz3yMAsZ9u/WKcph3tAybFigxkVGhKbe29tMGuJoE5zWWxjAybP3YpdP5Vr9J8sgDxBGemg13Pedum8L6ntSj720SYSVsck8wAiu6svaVpGfZSGZxFlvej/XDxl6uvkOy/qVwOmlpUCUnLRpTBGfYTGsyKMB0gdO0Yq3e9n5LD/1qybWU4Jy3o61rAAAQABJREFU73Px47gzRswgqTCyMRac1HeIHm0PpoK27GKsDGJoLDrFHeOb74LQKQbXebPkkA1taKggXdZO5ZosSae89BSWk/rDkEy74/vRd41r2inz6BOJpEedEj4eemFYuRVORROZ+jEKvRBnMgcfILmvsTdlkkfeVbS52aWcfO2vXFMX/PhV7wxwiIKy912pJ/FICxHlqQg14M+HKMKUYXSY/CIXM44AQnbejVLrR5YFu5bqeZa00OE1Hr5cvbfwhY3ecF9TWam4Mir9EufRrk0KhCdzJIXMISjlIBFdCP2+Pzf6vDSMQRvU1mkNpKSJfocO5Gux8Y6PJyLt5rp85LReOG0VgxxrgdyvMeWAN0C85bi6MAncE+apLpMj6Stn+eoUPL7Ki1T4Jyv++kw2qRR5nH4qngoE8gxaxygzHB8+/UYh+z87g0eiGjFFjr/VsIRgfmzrpNS0BWqA98XOlL7CE8lPdcZkvJ0tfeEIhspbKXjm6DgaDYTVXYEIthCfuDxNk3saHBsYHi3uarSM/PHRGzr1LInluMsnIVQ9EFkBqbOJK+Xh3obFTNqRdO2+5BBiGs/qHi+BEAOtI4/eKzs4I8xGogjm4nNyJm/wCuV/Xk4yNj4TVnpNmDeNqNAtnAfhPZg8Rh68J1b+etkZ1++TtP18jNeKNl+UX0IA7PhDo3SawxwBIR/Ko3D9Yb/Bo9z6kfx5UCnI2/gHPM1hheDZjoJHl3Ee2k+VjmyV9nW6+3UOG1YfBDx8KFoMa4XxMPqPerIM/X/E3ifjLBFMdM35C+8tKvnIQZOZGczvfZ6n7fEfCpvkoGIL6VESF71442Wae599eVie3nvOdDkBSd4iiWt1NJ2V1N+K8ll6SjO77oCQQzTqTtE75SVw2omeT4fNVTo7HgJ+dLS44PZe+MqvYsinpbH8jHIgnOoErQ4+8kwVyz0NcRZWBbZ2MKPXYiMBnB2y6sglmwq0g/pAMXpu5tV5tQ7X0Wnr76Nqv30HTemE7PEt2b+Ky0Rj0VrSTpFGrhJp0zDnpLPVr38uRiyC0DPPXHoMJGai/c9EQc+X/OR1rhLFewdQJ+a6YV0Svutpg8sFQMJl4QFO4wz0aOl8k2Wre/oyldRBB2rbOuIqsWNrO4R3DLI0xNg2b9DBzFdeiLDzrGeOdduF4F1/6+Q9C9gz5esSb7YVU82WZ+wYya6i+ywuv4dHziFrWb397nfD7y5Y9J0dGTViOaX0gk0NLtkh000WcLqjbwcfVLqsC4aS3FBv1m716FljYHnHdLJL1nliwMyaXKesQbWFJ9HG1vPh2d4emzc8HV49/znGi8+d5cT00Hfgfcfg+TJTbXdZf8mpgCpfFrnGu8sGxelSSJuBmeWPBBCARgTlb5jra90yjXHl5g0YBFzf6fqCgS6bSjilzkZiQzwk0I9PGdsxBZJfGww985gut8QwyW5lA/xo0Lu4Y408cGXnVHEDZxO2RlnkCi16V60wJGjIcbqmbdAZeTrduNb7shzNjz/4SjcfGt384JrBrR5PqkDWqLFcoTFTbMJrLQaukdUNE2yTNc5k2o9tX0Zx5IN+3JK/RhjLnFWsWMdth+mJGFxWTJmks76CD9eKW8NYckeZ3rBRxzXnHTL2faHcHLRJY71DoBl6bPHigSDfZGT3XWOScgc8A8Qa5EOH8iV/vdliWJAfVVvdRe4ZaFloOSwPI+GdTPR6M619SMZH6BXyx+i0Dk81XRD6IEh9t5Ptenoagq8x/p6wCFwMecrcOoGsJd6pwxp7QZm8Nfo6CF+iw65dVV5yRa80Z72geEpoCGMDD3CdMI35GG/PiwuIxFi6YJrQvTLEM3GhkeOWQRoD5qdPnw6HTw8pTzYeOD5iwwfWYDs7Ycrn98PR0Vd4lL1mLbYV3mboNlOp4Cq6FeJQpgzwutzkUf3Eg2QTo9wmdaLkos5DL/G9HdQop+wyyGTa1T3WHqo8slVHCaeQnPa+yeYJz9iUYpvd+TSQ7+Iht++5f5jBbtbIcr0lPFWuLjCogXfNQiD9uvKilrIaJPWWdQmP8bS8OEXOrP/GlHinTGeaPN6Ft+SfcoZgy+GGLZfdXVmZaQjU+8/ycJq55XpN4bsWpnrt4FeD6zbTg1/u7bNDNLDQcMEU1qM3eMlhlDvCQ+79MVNXj8+G72hjjpEFZuXhCh22jqCSkSXcpy6qkxkzEB4hImv1GiBOdRZZBobHUEx84kxAKSBDmCPGQwgPEdQpLvlx7Fkf+DVSqCvIngi9W7f52PEk01hdi1DDBZKTVg1CMTah/+iuXqSuGWrFsP4saEzsy/heIYAf8xe/NBME7/KrB1HkBx9lvAVSAJOg//YP9cyUVk/EHp5t/8CUftK69ca2XN6ZBhtPKXPUGCQ7xXjyFvENtCpDyyweUlBmO6Vemh9JgLUta2mlgz+ezJF0whkHc03evX0XLm0Q7UD4hYBqYyxVabSMOMGhQSytC3paBrxkgdETWOLKmCfvtJsYfnwvgqHw8mvdtR2L8YSbKruSlXIuqqVHbS+ZZskJaJd+UOWMeAzjxjKx/vELYq8eAta9d+JI9oEhFvpiQCZ16aHlajhPgEaHuXHJg5IgkoAA5S//ysO6q0fcDUatbCiEwU269B61TPMAPfYlPKqs5M0lJUhHw2GZxSuberqiLcymD0wrd/3HlEtkh1yAc1YKP4UHvPIQ3ijSyChPpFIvZBd4kpkE2Mpf+qvuk4Z0lmHea/IETH/n+X4ynR5s1iv5Ipa0tHnS4Ul+fpzQEzvvJ8Jc0kNoecyyDvC1pB2yvVzDi4zts2nWbV81xPneIh8JIfO8z8GpnGpKa4+zrisDURclyiP5kJflEX0irD0RZr1Vf6EllApDGsNa2oonkqOwSTd3nMqi8pA0jYcuVYEu5/0m7dzzTvTtn7V0bZPDHx9jMn2VZ+L84EcLBIz9kkaJem42nafkbuXrlHaKpEu6lU2nR5gY5nIdf+ArRPNbhAeugEegP+CGcgm+6lhUoUzJJcuGwNwksk4LQpF79HDD8izDuZORYiZXAgOhxNv9GM6zCipABEH6KtJKn7JCKYMY2KSP5gMNvooP9pZz5aUwpb03MFl/AWAhUwa5qjqlPArCcLOg1P3lYZJJI50gGwmjjAMU0kw0Nb5FS5SskBSAvySUb/lF7atitqwC2uHFmbIOtTwYYB7Fc15ECaMseGHJg7phkHWzGlbDPerF51WQHDBasUAoQI528a4eJHQ85vdj4OymYy6ZVMQH0oA6nbJZSunqlXBMwY2y/ZQj5SCgCWY0i9O4OrjK4JhBC/7Y5QO4krajI523TXMeYOm8PAgUdpb3SNYYPqf1ccp/+efIbUbvhyiIvihWBZNrg5rJqOQtog8gKwE+QN3lUnKd8Priq2pWutzbLY3S1XZ5lQyR2npYRyt9Bna0u35BrsEQsSAzr16Hi77CMeYNpkl/rHtgnrMR9CBJWEUUThO2tJKTAyl5386is9L4O6YTFhhfBipMDRxbMgD15oncfd8AmHtkYLsS1CLLC9E4wgXgv/NhOyGk1xwhyjvrrxgqXPjQkGcRCGNskLX7XB799PhZHkAEc8PxKMH0SNKRnCk0eYZ+4j28L3kVwogKqBT3LA/BheuHcFO6hszIGUzdG1DxwUFg8MySdJx/qqttw5zWjndsS0LjnNAO8fgKTKczyvE4/iPPDfU8h3l7pXDHuOiUmqB+Fb6e5YidCKOCY7wZY+ls2lFqJ4OkQIMk7zDAUHMeTMjJ+20DK5lTcDTGrfg67VRVp/yds7PmGQa4K7ygLvC+0KBwiWHOzRauNGAwIM7i+0cMlOnkL/SS28PihnfMirWQtnf1kHHxfwxyDKrdNVIjncaYS6xpFy44Tr/OBuP+bhPjwz3nGRtC3GCYYwoscG74sMbCw0+cIrf3ko0onsH3FoOK9eHbb+/wxvsaBNB49R4DzDEbRjD9DYMFdgIMc/DH4P7iDC8ZNplwkwS9MzKYpb2xE+/6Rg5sY5BjYOUi6FmkHBnZjjnY0zvwJmuX0YbBl4PQJW1CBgyUl1NXuleZa8+t3TC19gzvHNa6cwqhgyK9BLFQ1Pp5MXpQwk5hRf6WUDr6rkXTDXOEOaxiYb2qV8jB8rpiYGN7kg41YRrybHdrqCMI+Cx/rjFiMbBynT+nbBGMh5XdbTrc0S9oQIncTU6vJ70LNEYttG7x7wBii6/k+1v7w+HOPkZXjHTQu6BslnjMLOgMgTY87WxvYDShXNid84bpw9hO0ECNVlwZXbrjq4M4FyJ350nfF8b3zRoc0GYQYta8CKQd558MAqPBlIUvqQw81H8HA6k38K7RVZ2OnElPOj8iuxZReXrgualxUn0Cd63fpHzEDzxw7sJ6yq69Gub0v7jC/ciNH6AknnAid6Dl2l3WV3cNrY1DMJogzlpXDkprBIzuKGyZV9YMStEfveXOz9B57BAO9hz0aYhyMAfG6NouxuddDEk7O2y2gffZ3t4u01ffDr/LTsbfD1s7bIzCNManz7bwKtNYqCENjSRf+61W63iNUJ+V271lqjzQAXd83cTTTe8+B4x6zPR+nG3JDQNqPQo1nbmbpHpTviiwDO+gj77t7R6wvt3nw8unn6HfeIUyTXu1+wI68KpAZmuuByaTDM410l1jjL8+Y+q2YXfUDyhzmcodNmeJAx+FkJ2BWZOydop07UjqLF6qR2wUcbh7N2xvljHbumc5Ip1hB08Oy/dqif6iLyussLt8HNilzm2iI5vkvYk+D2xKcXXNmpYYOI/ZdOMNU4nfYSDV8H98fjW8x9jneQquS/TqBl5vmyHC/rT1S7nGNEE+HoAgEwLzwI/B6mB+1Jq6by11ntTPChVKOYPEdITXO1gAdTtBMR444FDurpG3g0fm/u768PQA3mnboBR5gQk0l8CdU35pU8GpvovIsravQbVNVnaysqkdOUmB/+LX2KK+uHbkOvcxcHCVFqPVEw06tud6w9bgvTxBNTogNnTZtrDaKY3epV+V1sqmZ2RMReCx7s09IC3XuP0Zh8Leon965lnPhdPQVFLxvSZdxBVl6JqjUGUnRxLsvVfosg8bPECTpx8GNLAR2XjAOAP9qbbkrSyghGgxSTO0aGQORvORJuGUVsFIm8Yzd72NIECmwUeI0MCF4uMsXVLSClZc8poPBOI3Y2UJPP/Egx/eJVx+fbYcpEUA++aFp7WjyqiCCG5w4hCeo8pS2sUtzpJg+rGBKFifpZcSQJTtXUK+ygQWIBEOqGtpv+knhJ5GV23qgFGO8BzAB6t8QF/GDcjH8rZcnXatjBEnZaB8bLPBTBlKn3X9lvd2yS8STdoQAkphQhNyqymkaodywiDKVZn7AUV91UiYvrxpqN/LvIdRfWiQPJou7uuUJx2O/FCR9xHY/Njiu7X6Sav0m+w76SnHp0fS01fxPSstwMWImPJsvMhP8tYbre7VEiWkbM3Taw7Lz2D+UvLIwft6Un/Vf6/KXz3qz4Rx7/qSys5wYU3ZcZtDZWNhQgvvn5SpPNJfoqWFTtfD492FN7cecvc832t49KoxznVD0YB0AKxvnuHJckXyjT8wkp6j8+VtAiooSXtAC7cF+dHR06u8ZsTPCKOyjMEj+jH6wU1ShrhCIaoRHfe+RCW6KlrhzT0ZKErjbAgtSJXGwyKUrU5jHh//mHGIbNekFX+KJrgrnypi8ym8Jis4Lo0GcARfKA3aKgNxAdv4aEBFifAeXhVirv7Ii2H+eK1LYPotcR3Gaz+FRb/rGZRhyTS5KRklHUHKS/6SJun46QIbEwLogFtBAxiuTeedem1i0qjqrdqUPERLOLHt9K4ectfySUMXOGCJqM5kAwxMo48gSRppFuQnj0BPEJWpCBJmrMcDKPOr6IrLszx/2vEhuMh3ljzZp250CmaRH7gNTuUNLR1XNAocI2XECxdxNRwj7DzwA/g/HPRAKh8G+RcN/bFk5bhqaSekaO4yacXcI1u5lhynwLqL7KIJU0xPP+WDfqdelZ52I5xwnr7wEhYYagOB4q0XOY2/ldIejS9aX9ae3Fc+4vRszwZG98ZLgyNcpLCazRVa2ZrOsJ5MLrz3BeKN9w8OK+oHjuQfRohUnOL0EsTcU9/Ttqh75i0ewwRqpwa7HMbnNL54q5awUJu+QRZcR9AZLCwf/33M02PIxvQslyKL39+X9GMkRM4tH8VUx3gz8WNEmBs5bLDTxRhTfhCCiPpoQOwMwHfIT6Qy8k9yWGy/X0h/SFYf5fTTkPTkviMlLnIgae5nAmpkh/7HmDuOeThJ7fS6PlgG18apz/wZ7s6Srg+lIWhFh9KOpf0aB+V6hF0wiD3D0OXi9MfHp8MRHiWXGuQYNF9rnGLgfnPpnM4r6g6d1sXNcMQA/PIQb6qf7Q2He3w5Zu00PakuWVPuiqsbPDB0SUdXQ4z3TnO8ofPs9MErpnhemS/rTF3graZBxh3MltsYDDdZdHgTT5yNQ/qQrNN2f4DRBAMVGyhcsrPrGmu2bW6cszPk1bC1RwcUvOsrp8riqUMHsgwXGAigE6sQUmhf8emsa9DQYBH5OOCO8cZ2gLBrDGPUNwdc63ZWodvOLl3RGOU0CNjeRdp6P9GBRaLIHH8gNqG4ZmqcHlqbhxsYU+jEY6GSr41NBwvwiVHTYrL9qcWsoRXDaAailKHeL1eOEujou2C/gwI336gdNfVA3MzunXoOIVn4YMH+sELipiy2leU9J17oxYjjQNUwS0HGbzGiOIXUctVuYqfcDqcfLVbkrWFuj+mzB9t7wy70LXShAtDuetbu07KyszVc4iV5d8vmHreXMb7Jq+XsVOkVA+cr0lwzWMvaTpYBsrWHpXwz8FHlodEmTrqhIHz4znfogR2QZ+kLGFf0GXjbDyTa0pkErOA0XuOYa51lain1zAFYBmE2+JRxTb9zeINnBOURD02MNRt4B9b0LnPjIBNrD0JpBHBFjroguR6ixk6KJ3QLlo/UGQQa6MRfDHOU5WvWM9NArAidNnpLfdO7cp0NCdzpbh1ZP3/+GUY3poTuMGUZHJt4ZThwvbpS35nCusHuo3idPXu2Pbx4sYdBHe6dNmq+0OeYIe0svCsvN+FwYwyVI+ssUl6Zhhndpb6o93CnvKVRw5xrzEF2wmqHPuoJUHpTLReb8Z58cvgEoyEerKt96NwlT8qC9FU+EGN1op24Zir7LesQ8kA8A2xIWaGz++wq+ur5k+GLz14M377GYEldvtS1FEPA+dn18FoPUKb+Xp4ybfvlanjxFK9c1qPbdh1KeHrCtNR91pa0PbOeWOYbrCO5v4sx08Ey+raGEdv1Ls+YtnqHAe4cw+sx7ZlecicY4lxL7pg19U5pF841bMExs/OHm8gGhrmmv9GucKWQq3oBJ68RspcwzhMyz6PXAkA3ueFZ9enwwmmgVnEziCXG9lmQjA0DgDypM4ZuQMM21swDN86gTdnZApr02fGYNOfwLx+XtmHIKM4sEBBdYKCcqaDqBnWg9x/6Napsm0fm1ifzq2vIS50qctAv8QOx9COLuo3xTs8ZagFtEOk4ve/w2VjA9oQ/MZuJcf743vFQB/3zSD2LWMqosKCOSZc/4nCqnVDBB83xwrOFkHYslIVT2WhcKIas4TLUDXxlmIMaG0zibDPUXX5FAm7bSFpCjDeWXdogwuPFJy3BC04NSv6NUyWVAxxYeRRniCIEktNfDH74IM5ndVZDtLBrypBT2ZMRWAyT56KnJAXO4DC9+YAbeVTd0zgY4pJf9eWFb2dwia/oNweNr3mHE+dHE/+iL6EXMoi3GfEjnVOkTVx4cwNi5S3/pExG4NEwTxZOJ5VGTz3vbOvMwzg9Xb1q8FTq5XUnLxi9KJPsRg5CcYqWTID33at2eN8iEmk8J/JMeedRmqAV+rOJEWXvRyQzlV7buXhzklA4P8pFdtDKbfECrEn4/ERdIl8a+BV9Et8nev/5Tvaa96uezxqwLHf7AOBxSYp8nMm1+hm+r6rsSy4hSHrDDrQoSx88FJD0SQ9/eUq8fPgcyeVeA1zJhHAZEt6EnBmTtKv4poMU1vmUkXqnQZF3QxqO4iPecvYH4M13WL3L7DtwaonnWoou1hDMr9f+a7i5WmYVz20Lq2vo9BY6+sHrbHowUF56fPEVdgOf8ADATMfOXVVcQVSMRlDRZmAdJaPC38N6FHEqQEghnTK3vbCzgqS4sSPX6ZTBntCrwq3C6ySRqnAlT0VS1NoGpsgSblggETD38jWDa48dJfiqkuQlZaMEn6abpxEmwiNcOUhoZJb7ei4eH8opOMkJiEqedAUzGQWQawsPYGVdv0X6GBxeRKbOiVNmhIHgUhCTSSv/Y1EKabD5Es5PvrQApPrbiAlqMht3SzmaIRpgfZEGpfddeAb0Q3zBPYUlXSqQQC1/73ILfLsGRSpb7gKbBijyziM5TXg71HgVkbAclUv7rUuBtftAJa/Kv3iRV47G18RfCwuhQnyEhjGqZSKuR8eIE5Aqowb7EZRTcgF+jFd80cEJMOSXTGeBn3ibdGTVyUnZ9YdQoA5wMwv7GOqJLoEn2qdw0IR+MczjJ4ytKMaA0NMzn9FQdPaAOYHqcKEXRv7qLLmp2/VsnCfPtEGGpS1q8OpVnqkctlkdRrgcXnNWfsooqijOEWSqlQqwh1fC0mxp8PCS21ylsvEmvpawXyt9KxLjOAPtlZvxxdzi8sKEwFzlxTKw0nt6mMj4tNXcKw/D/TokrNQYkEzMoKURpiBz95M/IaxDBFF/aNcPhXUQ40LRCBt0k0DG2HS+uuwadJdxPc7LpAHML+LsWeXeZ2TQ8/IxgiRRg+uU9+uUz4Q4oB3HFPwH3RWOVgyk9HnM87GIRsyNyPFZ+mfpWvgDXDNYbx/Ajxk+Aspjy+sBjEpVR88jYgAmYPxUKnWtQxrGH88ZjBOR8gaVHad1DHN+/TTM6ax2KjcwyLkb2VLPLDuaGOaconjCmkvHR++Gt3iSnJycxUB3zhS0U4wU5xiY2PSPzvU27z684dB3p3Pn6zakrGG0vsebbp2B98byGgMZXjd4x51dsCHA+QlGN7yn1A0GOdpWnA7iQPoCKk/o7DuYvMA76Qoc13ja6TG2tbPLAvLs7siaVWsM/G/wkDu/WeBJZz+EqZMx8uABc/+ebiMDfoxuTmHbwlPuWm8d1hxzfTq/3JIthhCNdBgF9C5CZpusmO66ag60lI+L/bu2F0nhj7d9Op16C1n91WsWkmdzCvXbjng8RpDtBh3ypQYVp3rgHaeXhwvC3YLrBr5v2WjCMtK4Ynuhd8ti5eAHXBge7FnYbsbjzq/TDEz0INB7TZo0xC00MrjGDoA1uHEXW9ubGji6dphr6IgH0qADhjyVOX8ZfGbAIB+Ek2saMWBqYMjg0oG73lPwrteRgxnXk9tET3bwPtplZ9kd6NhGmHZF7ykLd4N0ap0y3VjDPfH2KTIiR+L1iHT67Q3lsGRQxviIdPak1NVQQF7k50AeOuoPXCbm1FDg1ThpDIxhCS8c1ofIwfY5DbUhgDiQ5z/TSWOU0zBXA8gg0JMC+BoiIlN411PQDSHOMdToceSmIago+UpP5RNPoYxD4Ac52ufTsByjKuWbaW0qm4XgiQz1OFhDhnrLnZxc4d1JfcDopTeYRkpfGE6Ji0EWuBUG0JeffT48e/4SrzmN0BtsfrAd+Vl2VA3SnlOm1xju1vGcQ/+Y2hhvOeQgvRkUIrvIGXnpmdcNEU553sJrTp0BOLLNoBh9V1uEvUQG5xixFqzzlmnEqTGUOwqmQdnB6Ca6sIlOxPtIX03r3Jo1GkMsMtdTxKK6w1PO6bi4qoEFj1r1HvgN6ssBO8T+4vPPhn/3b/9yeH+C9+zVPw7fsJYemdIOQIttDvUI9Rqe4D14xy61bjKxgafiPuJ9tr0zHDK1ekVZUnzaCPAGZJ072o5tBs03GOFsZ85O8I775i07QeP1i5HulFOj3AnlfEyZl1GO1gFdvkImnuqv+mcbxz9884ji29dBCtHHUjaVBADSGB+ejSDYsH5YDyvWcE90jGQqlxgtNx+tB7YxAaG8NZpAVjycrWu7GOYOKfMneMxRjGSNYcP2lLbuEl41MOCrhE6CFZ0Xv/T1Ohed9sEBJ1G9v6bOOMbxkAZBhJG1HhqijPMG3jTG6A0pqrSZlPBt84h2kJ98iev1NxxSSLAFzsKafmXqonUcOmnH7JcpujKsSU8/TCiVpvW3EUewxeV42fSps3JDeQDOs/WMZ3jkfypP0gPCQVnwPsE8FhnYpphLjDq2d4RrpLfANNb57vOwPcOaB/4iwFKLxyBx5c1X9CnD1LHoVOmJTCmXeNph3AsvBPonFZS4GRStPIVV5WR+/IVsw3NvGkGk25C6VyihrQF7ieylVygCXC8072QNb6FH7SFCWckrbZjKL50aWIugegd4jwS4SKfybfVGOqA9XvsKmPxcAkN9ic6ALwZO0vph4w6Y7CQNHukP9xJrvqSVHkVXspVHc+WIchZ+2VHG+ciWONOVTqkHoQX8t65FClx2l6fvsdSoDLrUD3mg3ZaXLBtBW8OLlzaXcGnmfmW/iTY0a9ilfQc2cqD9tK3P2mt+BFMulS5ecxo4ga/3m3qqYRBC5VMew6c0WzLt2YeEwIe3CfeeJ4iGG+4sPfVHKSkXzsR5b6opTF1NXjBb+ZW2aHDUhz4n7bJXPVf9qOnOq1792IgUwQa/XC2FMsyJo8pMVqoE1Yd2EhImLat2wGryT1T9JEZq5UPhmXOHH68mrAMGtIhTKB6GmyF3nGbcn4OL+MIVIbU4BZCvcqQx3F+KK38WUr4Ugr6+QihGcAePlQKGuVe30xEWzpwBsXPpIU39a6MhyQW85pspAubpM5Eqny+DFG20wqyII0JlLW8VAIATVzK2EL1vP1EyCELnSnRcgxsQ09QCkyQFRrqDpyUPHPnGSk++geUaRWqw4lUu4Z3rWMDSG5rFiFq0OB5yVOWCVvgupRMeWOmAipQDL60cQWEZSCfYCE5M0poMKRJZeRcvAucLL282KzrCrUbDtB2BaSoHc6z0Xv2TeSOBt9GWJsvD2JRIwit15e990UiUIkp66Yoc5B866pl4wm2IkqLhSpYK1CSRXW7HNPOwiuFXGeRB/irUjoGJQoe8zo8QYDIJFKzR1GB8ltewSVJRpSxmeAq9v9ORMmy0lIwq3QQRUvkhpOFqpCQP5WDeP3Wk3D4AMKYDty+GkfgZzgfBQoTPAu14G1mJm98La8MsZmlPWhTRa8kGWfJvR7ina6BecvQ8+rNp/fPoJTiPSzjI8kIANoJDJ1Rl771EH3IDZdGXUEg4j9ZL65Jn3tXK1zTBxA0IRGZ9Mq3Pnh7tufOStqMi8mt4+OnwhhKY8FlYzy+ZCgPeopBb4CKD5DVLJJjomlRSTxoh3nfdlKZgk/TGo/qvcb7WOGp5qefAKuukDW7LzQ4NsBIUWqayC2+dUKI9DOvlXSH1WzQ8Ap4B9HpmkDx7TLpQZdLDDG+sJi/D8wXPawitfKb0M5zgDj8tE8tdeg31GGVNuO+Q8OxPj2v63Mve8Hq3mR7MBWpw3j/qTPR9Fp78Wv6N0pGPek7yMayewNdwVNLKa4Z2YrIn8ApA8TcFmkfLfgrkTlnkyAWuQkzJesyHm3rvN1AjgKuaJs+eSpiQVrfE08sieIKXdDYHwsKY78573j3CpqNHRzL9DvopWfSfODuEKzpWS9YE2cC7Re+UHQb3ezts0IARzr7GCTubnjNl74idUt9cnbKw/Jvh++9/GN6/PcFrRarIk5+c6TTYSa4OG+TSdcOYQD4aZ3DcYIqV9YGpYcffkfYN015PILs84uj7pg9lPdIsdkGH+Pj8enh7ejl89xYPD/ijv4shDkPDczxe9nc58Rja/YK25nMG0SvWmMMbhCmu3/3w/bBzgAFu+55pslfDLr59O+xImUJnUHbl1FoJokDvmd54zZTLc7xwrJ927FcYjlYslK5nR01vAhS56i14gTFC42C8FihjDZd+2TfN3f0Z3jh4iKRzrczh5Rqjye6r4fDgOXLeZkH/czr85xgprrIO19YuBi08fJzyeM/UTtuLJR3fDAJRgDu+TGegjHyc/rLkvNFgAy3abPA5wMhB/o7Aybc8uOgmu54NiqmBxENvDRVK6dpZz4YXKnTy6LqjXhDEXzyoGIgSUzAQobeYu2A68HA3XY0uW+iN0wL3WU9sl/sNENg91/NvgT4tWTtvoeHNL+zbLNLPVNbDwwPKDQ9HjDM6BF5cH8O7xoNSJg056r3kVRvCzePD+oWC5wMIgOo6lKZdNg2P8MCvlYhDPVT7Sj6EpZwxHEKDU47qKz/pUs8QJWH3GGQcnKXykfaYunDBhiBXWHhu0Pfzk1PKugxM9hGtWydsYuA6cRrE3NRkgaeaAz2pUGY7eyyKjeVM3tdIay1ZwwPOnVaPqG9ff/s6xrlaUBvPMLJ32qqDxkzjxMiyj7Hp1avPh6dPWEfx2Qs89w6Gb3/ru+W/Q8MF+kgWGqGZG+yafufUs72n1OlIRZo0wDsARBtsJzjVbweV1scVRta9fXYIxmvuGk+xeC9Gd3yjoT3wqaesBvknL15iFHfdJAdpxEKnazHanmjkd5wn//h+AlPy1TtSwxrVXMWLgQhRYUB3CvkZsrDuMKZCwbfQtZ+/ejX8l7/Cm5CB32VkfI7xEr81yF6Q7zWGyWumRy+Hl+gfu6kCc3l9NDw7xFtusT+wvcpww3R79Wqd9b7c8EENuWCDiaMfXg/vv389HL9+M1wdoYektRzPMRKcY/Q+gQaNcm70cAGNN+i1KkHLgMhKL2277P/mneK97YKDbE9ycs0sPYnyEc8BKzzXjr7WeTSDhOq+NBVK8aox1Ybbdvd3a97XyHTFR4M12nPTOF1+kzIF6cCs32GPevaC8tYgu1iwnAB5pH5YzqDWMC7NGvdBTJ4kIg+e4A1Y4IwyTL3WoGuZqS96Mqoz0Rtg7SI45okxCpwWq+k2SNPzVG9TFckBqfFnHAmB92NDjBrgcF3P8Bd6ySjCqD6F5KhXaRsoC0QIbU4ZtI0GI2lioPHquwj5SXtprKhKhtYBW0DTm5cGYKGrpEgDjxrB/TBl6qIHCOWT96dGQWXCe03jSwwWIgNceXjDVeNP+sGUDUk5iOMaOkRge0w7AWDCs04bBmr13rXNlnoYg6s8lU1bZWE2MYABBxdoEzKgLqtvxVfpWcm5yglxyUrO0EL+0qn3n0tHqJ8Kq3aLxtDUeEgZkaEb/zimD+PE+UHKD2cx0qlT3FsX1G/bKcOBjiyVmcpkPbBeS0RtekG6yEVazBFvT9sl5BVDPvXuGu/ffNwCYlPPM784qJjkc4ussPDCN20pp/KpKHVIY1TphWWpDpgZwaG7iQJ5SXrxkUKwrPiT/hjmqCQ37ih9SdtleTYDnGW+oM1b0MatoSe+l/VML+XngpBVQX1YSQgPlg/11Q90rGWp53PafctBpeDo15EHqLPdrUO4ulN1pDF/PNiWwIVUJ6xxALeli0iKBLa/+ZoILeqvXqzEI0f1IWkJi0HXNgWc+UhjEZGxfOd9FGOc/Qp4Re/0kNPISMnxLH+0bZY0L1ENc6TOHzc5YtMhXl3IH7jlx6NClBdoq4jrSkzCDJdWBUQ5GammPjoEbhiT0Od+CipmgxpM7g3/tENw1bXnIkH9XoIy1xwepNFwjxDNg8Ukez3cuH6kohljJGm7AFrp5DnhIJYGcXn4VCFTWCLAI1xQik+8nKg6F8VPWBomIktHE+8Ay4osfkWk0ilr3w9RBB4c+IovNNjQiWx22oFS+U1bSERUIFJleOKIHg8yEzxUm1duSSd3nQ7zNSTCKdDQBTEGheaGp4wUs0oDeNEPHIDFF+nywqn0tXil+AH2KIJK4RTGGCFNDUheAljAxVupdyEpuPDb8Akeg8E8k5JmJfnRb+XXG4hEk38ZnYqXniS0kJlZlbRy06ND9wM8Y8x0I2+/D0YBhp2w12QxoRjTdzHNov7lbqHxgXEsMqvsiy54kA8YyQvyj6Rs1IkZHnF7PJaD+X4IvqA//Fu0irDrVNFuHt0o5zXlbljqkTfG11lpebBeJdCXJM/CcuYdb7h5eOGY0tZz/zU8fHGt+6YH7RI0QSCSlqoFjnFGtfShnYdK3vK3bjda04Y13B1fXnnQnQY3KeHfNgo4ebHxynpL3Epr2jzjgU1nPPhtOZQbv9IS2LQm3P30kY6z9FF/Jc20YeinkyXW8v9DdeAT0P4IpOpyKKt8+Z2eHoETMcrgp+BmyYL/owhngP8abtGv0iiJKWVS/x7XT2P7BzPvBRXOo+oh3W6/xKJodpo8jS/sLS0qFLy8EOudS4eIDj+vTE68ROiP2VkiKYdeMCwGzpTCHaZ37WKA27RjyfvedX40UL1jx9Jvzn6HBwlGCBZAv2IzhRs8Lex4Hb07yRSvKzY58MgaL+BO31za6bhVh8x7M2RDB677LCn16uXG8MXPdjEkaJDQ+41BOJ1Dd7e8svMOXQ7u9MY5ZZ2pIzyHTtg0wimsB0/2GFBjSGjebjsYs/YOngwH+6/g5RVGwj3WfrrMIOOaTSQWWzdMV11h0KD7qzGQjjHJccgBH8aVazxh9AJcZ5SpMS6DJASWuhr5WqUdSOBlxuBcbz7ZcZdIjXN2vLOgP7JzIJIF/pk2uMHWh2cYE7N/BLLYZZH6wwMMKIefIe8nlAGD+i3W0No54gMnVwZnDja3IG4DOh3gqg+ZBkwHwrXzrujk2M/z67xGCJbVT/62JLY96wxKNKRsYgSzVC5ZZ2cNmTlwdHDo2ngbypY4N124Y5e5dNSReR/IxvDizphZ304dQy5s1uFOuWGc3yBHBnqoFF48opDhlt6VNOpOAVpHTmsY82LQRClTB5QrMtXoo2HKtBrC9EA7R7feHV9S1qRzB15krTFmw8EdhkqHV9X2SUAd0X8bXgniwb6kH5cNeXBYjwxP5Si5CpVn0tX7iIEEtLt2XNYL9AXlEbwkR2j2Un1v683h9E311umlTtuKpyXjZ7p3kWUGOuSXuhr6qHnotMbmFbqxcnooA8xMmWVwxw11gUENU4NO8Th9zxqMp6fXDB41vIoHnUBmG3hAOVByt2LXlPscb7kvv/z18Mtf/Wb47POfA+cGJt+yZqJX9f2eqa4Hw2/+Ynv48ldPh+fPniB/eQQnclEk1s60EfILfyCJ/st7POZYY24Lz7IbPOMIirzAjCxoD4B1ymO8HamvaAQ8aEzT60XvQMobzxBPjTzSro+WVh137VQHxoF+iFDn1Beouncqq20e+oJotvKx4JA24AXn0+HXv/n18Nf/9avhf/2f3w7/9Nvvh+/Y2fnoLZs0/HA+/N3N18PV8cHwl18esgvzs6xXd47H6Qp9vsbb95Rp7dEp39ecZMTamEfD6fv3w+UJHwkY7DtQ10vRNaNO4RVb/3AK/efwe0V5XFu+8KpQ6p2X27zP1MHSoKZnpIlxJrpAJBymTwBQZCAuwyAF9nMWlPKyUMTIIQCY1d9klL4FA1zaT+u1w+El97Z1u3xw2GMX1nyI0NMIxNaPG+R8w9VyvyXM8VPRU7kEt0HQ49lqb9qjGOLI2jU30d6QIKNyI9FSWeME09YhPx7KiOpc3CBb2zfx2San4nBd04NYbNJEPGRysT0uWupKpCJpcJWTddM2Df0hxnTl+AI+kMktWVY5iYvTOqUsU//FJUoglbdGDnfjjm4QYdsT5w7gIYt4pSK45QoWHhyXpngaFnH5PrFNKaYBEJDwCc4ocEgcwomMAKeKhgfrgnIV3vxNX3XG9s4WifQyK07zC+3eQT/tr3VU+fV+n++C6Kp0kN4UMpI6R/tzy3suhjWYCn5lb7bC8XOJYSqyJVGFWX+VpR8oLAPyBavjoBX80ExWfqZvR9pGhQhcpgOTZqRDmGJDxiIEske2GrUsI55CQJWT4PkwLo0QFC856PFjULKgkRv1L/mIE9ToXT50ymejv8sp6gFeqao2Drx8FNikj3TPO0+jU9aOo1HqO6uuc+/713actx4kSqmybvLWGNdO4fLBm3aNBE0+cmlRyJ//JRNLiMd2eMdzAqZQkwhkOeU9ngcCANRI3Tjh2XtrPVfau7QA6qf9Ht2N+Rhyz3s706zRmziZpfxBDN9Qyp86Kt323TTK2c/j2j7C8rLm2VbIkwKxbicdICHUJ4/6ze0Hfvq7eoxSjjwU6yUDZVt1nPaoN8BjgjGDykgxilQhlQC5ohnem3bKsODEI+x4mPP8mcfCKcI8VHy794KO5bDRqnrcYAktVFUBk2SGxkjpkqY6U2R1T9oq5Iqvyl/wZhZevClRBY+5hRczDU3kax4hyjScVALkyYmMck8gz/LoiylGt8QLV2fVLBshIYAl3Jsxr4bfvAzzGkAuDZTnrhbEQ1vSEt8PG+eUTZNh7qGj85Eb8JaXYIWXqiAnG+nkXfzLi/9jmLz6TDIXbm5Iw1+svmMIMcAJmHLh9vFhao/kkbsK8blj9stblY90FU1JIwDnnPekI8AyAjIY5z+S0+kNbS1yjqOnMq862rUlUJZTXEEY1aFbog9eUg7EPIadZPwwRhLmdH4Q6Z8xsPMp3cou1xJi5NvjvY68ze47aY/5SDrxPGQ3epByS/gMQIVr+U44e4DA/b70odPSYadr15+eMem6MnccEJsX+/wqApLIR257cgL6NBpfpGkLEtcB1JVHaeqR34qr8u10ETrW02TZqRpTSUfaBEJEXfgpn54l135bbY1AVX5TBGGKLICtbLnvndq89ByVyVMXkY+8l+wgWEaG+04MDtub9BwKbUM81fuRoJ6vAY0m7gpjbupnDj8L7rfKLKnncNxLkvIY9QvAOcjDh46tXU3fC6vhMUacOcyU+A4yh038g4wMKf4M/v/MnWmTK8txnns2ALOd9XJfRdGWHbbDsiL8I/yj7a/+4giHpJAUliVK4hVJ8d6zzT4DYDB+njerGsCcObyXtCi7ZxpdS1ZWZlZWdVV2LWPZBHD9k3qz9v7+XZ343zmnJoOS9Fad75IqfaZz4ewRwO1spLzQD599Br3KYz3LHxFVZrw37WcBS18KXdPwYsfPr7d0nhjYrvjau0OHyRMd7VzOJkcxjkRZwZPZm8x6c7+4JV+m3fPFJVyXnEB4yZ5xS5bSMReL2U7VNVtgRHGz7wM7aHQy05FH8UkGHf5AtBcDa9+rTExh0/b60v0cA9mLFxiqjqGSGURuwu+eR84jOmefqLk8O2BvM5Eur9gEHvcEw8Az9sd6sHPL7IQ9pgLVbBrm3V3NyLc245+vMBheXzCYZvneZM7JiizhO3WpK8Y10u6umFFme8Ey0xWDlJyaZoc0AzpnSTgoosNnp0rZwOeK/ezcOy5LZzFOyN4dM+WyzJQE2JZYJqaRQSMYA1b4OpjJA30zaLcCTNn37pSDKGbT1+RxRPcYIxwGjyVLPDViOruJ6T306yl7yHOA4yB6zshGw4ADaTeY9wTXdIaRvXvU9PdLGQ8xjDFj7cAlg/QBFuBQfa1PDvRgn/KgfDAurMjvnnvFya9uQK7BJPv6OJDzjmEOBigZqIB3l/ba/6K7DR1IMrNJNEY6o2TKwETD7gEZ7pN+D+PeHrJmcWv16cgjs76Rl4a5KUoxZRnmAQO9BTp6Qtmfnlwxi+5qOMAQvOfJveSjQcwhykK9lxnkYFtqOfnyyIcwqVJoXCUPPcDza5KSQIszFD3O/lnEyUvqkXmBx36usjehf8lIJMjPerSAt1sMnjcYXW/Zj0zDjfU1M3ZAnezAofw1eqpG1kkAYnjVIDeZaWii3GHCGQgO9pwCekC9dLBzyUzPdxw4cImBDmlimENGDpiQBBUZnMyAY5bdyenh8AJD2zFW5yMO21jcPQyf/+Lz4X/99V8NV5fvSUv5criJs76s+xMMgd4Ozm1f5U9jpB6NFJEh9c/3lG5lM2H2pTMavS85iZQksAI/ONQZZ8y5/5LGVXV6Yrtjm4CcNKw6k2jGDEpv06hjtjca5F3SbPugHDRgPDBTdYGerVyyTZ3UeBwDLXXEvYv22CtvCnEHWPd/Mv3u8Oqz18NPf/rT4U/+5Gr4/PM3w1/8+d8Of/Y//2L4h5/9bLjiZNovfvVheI4h8zuv2McSg/432d/uBMauV+8xzL9nOewFZYhsc8ALs2UxPi9YRnvPzCEHrupBltDD3zXlyXaWg98hPIXVOSeeROzAU/WIrhCmtuJtfQBkSZGJC4HwHyUiDCTCGAU9PoMheCptQiyERApfaQxPGsO5o7841GHLjdaem/aSduSYmcEnzMCdMXWuZsBUm2Ab6+xPNYqmjThucOUjIjybraqmXvRcfcaQQV6OLzREZ8xt3uDgN/QkKT/WvtQryZROn4jL/cBiDKRdtK7Z1niVSNQ922ARWi+t88SV+EJPxrhiI8JVYT1f5es4LAQbbqbG+kT+1S7YkiAd0iqryoP6oFE8cFJieVh3q16rx/ZXpalWbJGeaLRDjiOTwEdgtrfmZx0hMkzBgzI1mLsMNcpDj37izQvdiF6Q0Lbcttp8jNchn1YT/iNLM9HtlXYhPEm3ZSZO0kUelpWyAQe4NYpFZ+DHMZ8S6VfkHuti0KD/0lWyky1zDi+60H3b3oyb8Wcpt9nzrjLv0MqPWy1LkWwU7VUmyqn3FfK+FX2uoic2A2SonPpfDKPgFkLKgxc8ytqyKfmkhPOxTH3In3TJh9wqnxjlDCNEQyW5ABK6xW1+9Q/9pWqZDbfHR68H2lFnxrufre1c3seE+XyIHmmYsvDFAW6UXv6cyZi9N+2DRG7dgAUoKXKpIM0tb7o7t8o/ZdriIb65gLCsc6l/SRY00cumP6mz6lHaovZe1yDnRxJnw9su2wZzpy1u8qoPlL7tS07yxFuBdM4KpH/J+0kjXRnokGMahTLMUSqEV+nhKNoSshHaSRcgl4y2NMRVtGEVWxIp6fQwEUOFnG9cJoDY8VJI4vGRp4JrYiawKm6Je51GHKNvzM+QBIPLbPKjY0RezjIMwYzAaJjisBMT0DzJr/s30OAsGPCVEU5aW1hwiAeUpjWihYUoCjxlTpxKkks5SAOgBpezeLUDUB0RwqlBeRmLwCQC5qfySw2TCcUa0TakeIPUMIO8xGFawqzMNUgwfA0SMGAKi8+iqVBUqDBeogqrGwa0FpOHjYCysEzlOg0dT9vAsED6TpL5hDRx9hvexZ8yMz3hW5d+4kN/exYQHpF4kYG411eFJyRlUQmja0SNeehQRuuE5WpoHwfr34SW7o5r072Zrr+Yur6sURdNwUniwH1MSfE+Ityg1IzNtF/NaT6FS9qU7QZMh/1/9Cw9MfO1FOLrQnxE1zaLrT5vwPT4zu9G1Iaz+DfHzbLbAEjMtr/K9SnZ2ZGoC7wqdq7+bF4e0mQnInXbJwTktq5LTPf7TP2vNPkKaPxjXUiY4Y8uySCu0xrcguDoRf+ppCNs4BtegLfCW3DoxS2n6xZjHflgj9uMpMU/3fCVL796aBBSTk0mEmfHK3nJf/ho+mrax1eYaRHt0fmrjDfK4Kn0j/F9wi89H+lTR/2kYB4h+rp5g6vr42aSkm/h7Nnq23T3HD+is0f8np6d/ado+e2yXGOQh667HYf5WLZ2clUk3b3PQH967W9o7Nj59ThKFMXDmGD6qKQGOGbDcfrgHnuZeaz9Kks4GPjjP8BANOGJJmIUYjYIy9MWnD74cMBgdMVy1asz+mkM4Fimd4OB5A4D3T4dz0MMY5mlxV5OS3U/xj5m0jlEYeDkwNwRVNEuZxp0HHRhoKIz6hLN58/Y6+j5/vDsRKOcS0kwx2GUuyPdFesYz644EAJGdpntMTliBgid3xVLJVxqesjMvtMXz5mpYgeYxHQK7zHoXDOrSOPV7sHNMD2h08hspLslM15YtuXebCcMUA9Z8urSmAzqHKBA5MRONMaRRYSvAcROLUJMRx1+cLqMpoyN+CMTBrKZMQjtdu7hzv3y9pkhd5ADGhzEUQ7czk6JRSpfGg3UUDpD1uQpbo2NLIGZMYPQkcXtHUZClu4h2Rh7oCY64Iwpl0MuMe7ALij5CS5kwwA0xi7w1Vf8/gUfGbmHV/4sA28xwyU8+VV8Mb/G4HoJPxgjMICoCzG0EG8hrjCMVBmCB3dOx1RGhGptcHAiLRPKaOKyVQxzGmVcvuoiyAM6/ZQQhjpn8Gi00RiAcY4utHvN7LJcM0vEdig3DEqz2R0zwC6Gk+MLjEoYS9AH68mOS//CB8YfsrafWjQ4UPDdUvWFX2K9oV/Zc1m0dSEJ0nkrBRwxusTQB4wfWy3vLOejnOUS7UCm6JPi5kf1dvDpLLAbT+NkOeSdy3lB5yDVJYS6a+DrAFDjprelAC5UwCWH6vJkhjEA63A2vXcE7mwE5Ydhzr0Rr67POWyAPRcx/lF7kL1GoirHJUfXOsPh6OTF8Nk3X7C/HMZejO271PmL89vhf//1z4Y///M/G7588yvqxRm6eEldI1+MM8rIQx2ceeZ7N0a5vN+NUVje0IWkUx/gScPcsYcjcNLrlztviGtyxSFdMcohPNUmbYADUdqc7IlIG3DEUttnp88xunroA7MjHQACHPzmmu6FBj508Oaa05Cv2CcOIzVtQ06VVIYY6u4x2q0wnD1gdLbMTzQYHp4y+/b18Ic/mQ4f/mjOMtfvcojD0fCK45Vvz7+kPbxAx9hDjhmqP/7+D4Yfvnw+zNCni/1/Ygn7DjOBOcyBPK8u69AZDXL5SAFdFFtmxLkP2y1thoa5a6iGMszUtoFwkLa3y63pJXGlfiBwUMA/QRkiRaoOjMdw5C5I/DoE9opQeHY/ziizfu5Rv9VRbvAbZCmakW6Xjx5S5oesC64PIHx0QbfdDy9GOcrLYXn0HvgM8zGUxpgRXNCgQufqPCaHkC8dftTIcN33Vv1vUkxKZAJxpk48blrhYAzf/DSMZEU4+Vam1DsrTEsrTaEPeacNT16tvpHOP2tZ/oPTpISCQyjfpRIdmDAFfIx3SBph1RLYyj/v5oyhTMM7DN5qooNwGmrKoNWZsLVIudFAlOFVJqRI3KEal7RxE2j7EAMfeEr3bWuBQ5alBxpufF808ZsuBhQNInAgmeiQEzzSfhEmzkxWsewTbpa4k1/RIj3SED0pUvAW7VJJUO70XwNKiO9z35emlSccftzSEflGFoq20kc+WrJAG700mfT74A+K0+7EwAYOWzSXSmb/SmHEIzx35Kr+mTmCUh3S56EcMyuPcKNUvcym0yEoaTU+1b3GF+YiPODIQqmYpGaU6dYD7QTWDN4uX3gmnQY5DXFua2D75gcVPKCq95kGKWoaaTVUKR/83H3pavpslKsyUnYWsDTUFYLwVfmUtCwbY/1REGJVivgjJ8OM63cA8G6Gi2PjVp9tV9EnzfIpAXXLcjbMd4y38kue0AOt8hFqeVoQvuH96JsDHvw462w5arbvqth5rOX0Vyht4EgSfuVVfPLBLZm6EiwPOptE8Ooy1GgdUYu4K7ycxFo2PJT6o8uk3iOawgIFKlk6exJBgUTpTC144H22lJvJE4eSGEeuIVLi8K+Tlm80yqHgXbGcuJHyME9xtJvHoyvYtuJLiICJg1oMB/EYbuckihHpAqBfiRWawq23+XvqNECyE6Un3vLFn7yEjbLix5kw4hR2v4OPH5+iqUrfMjLAq+HxqdNLuSW6gYrbOEkO0wJtXT0lACaUAF+amxfhvhwMTiMQP+7QV+VtMmktBmwgyVc4n+qCRSUMzoSDTLeXFFpq5W/uBptAkJce9af0mQcZhLF60GYm+9AhXhz5CmEmG5fhn7oel+2nQIUL/pa/jf/jyyjTd1hcVQQtvMMb2tAI0uRA7BjYIf//f0ayEdpaxu9lH9wAAEAASURBVFV20r4O2+SkZLQZsulGH55OFvlvQupO2SK3x8XR6VrTUik3y7DjSn4gKCytbMTJPZKSl0Fp7micQ//s9Ji+6z7VvOi3LrRbJGueG6UJ4+epy+CA+WNNkY4O29I/SjfWxx4e/Cb/hDw7uk34EErW1l/zJG3yDoPFJw0COOs2WLdwkUn8BCEEWA+eJDWcJOLySjr5GvV9TUzKM1DCVnhPl+Cv8WO7ZTn0q+hrRIw4C6DLdZ0vdFruEPnJfDdwp5AbX+FuM64T0J6WkZd4A8tPyaLCt3477G/AtwX/O3g2ed5M3sORwmbwb3SPaUp5Sn5NjrZr8iuvDpyK+eq0pXPX3o15ITGYUHH2NAbxks8f/Si7UXsKMEtd2buEfeL2d9kAnv2qDiendAbZ/0QzCYcM3GCIe3PxPvtCOUPOnCYYsCavwMHATCPdgvAV1iMPMHBJ1CGz0w4xeK1I70jukBkrGngWzB5z4/ccrIChyRladrarrB325VWXAdyK2WBHp9PhxUtO7DyxQztn5hFLVzEgXTAD7+05S8XI8x4eJyzBO2VG1YuTk+EZs8rcT8YO7gP74J2evMR4cYDRgpkrGC6u2cdLQ4kz4I6ob+5ztscBCnvQ58DjmJM/nZlm5/2B5Wkud7Lbb9vk1j3O4LCTWnXVcrAziX5jePT0O/dvu6PTmtkEQMZkgxh2mIlnPdLAEjshMjTAd6wycEYdVGBzke4DeB2Gc5bQuS+cS0b26NjuHxxiqGGWFMZD91S656CKLMUEgTMNrD/5Aq1hNUtEQKJBsQ8KgMF0WH2RdIrJD34cKGlEcmNz9yVyyWqdnqnxlXjkcMtegXd3Fyx3pbyBUfdy0px9keTtcI0ybJ34nM4qSdwOYhxgWC7OknPvryk6xpBlmBF3iIX4kKWKM/QJG1R0bA58Npun08/qz2EKHTNOF1UcOxhR9w/YgP/o2fDyGcsOMysRIqwvGE4WdDztc9VX/6p5lpFlJan+2C55Z/CKVAKVhr/iBPIv/8D1waQfS5Yw7Owu49U/hxQ28w7YHQw6JFZ+d8DcQrwz5Tz4wepqZzaz5ZCFA2zbdun2w42Dm3ofggc+XYY6Zc8vD31wo3T1ZJKBLuVGme4hj+XiAH1mdhYG5ztmqmYfyGQjZmZtMhPUZd6vXp8MP/rx94cf/vB7w7Nnzwhjpt3VxfDlF++Gf/zlPw4f3v+KvN9xWuti+OGPfjj84PvfzgmddyzhnL14FtlpAMiG3HbIodx3QzhPY6wEMbAS52w5DXMkiiE4JxCTQiNbZlkiGw27S9oAU9VsGuQC08+ePYeGVxjknw8TMrhB30gGFDf5gRKdxPDIzLVbZgpeX18OO5zMzOcEZr3UcjQNpx6esYPhbHV9hkqixxgXdzBIUt3hfX/47jc46fXf/QFbF07Zg+7fDNdn74bzL3+Bce5q+Nc/+cbwR//qR5z+zBJvZsntYQh+w1L8g8klmWOcpl274zRX+Y9VHV2lRtBCeeoqKghXVE2Mc9kdD+OWRjtmfhEnA+Elv+ofQSAyTB2IzuFRVVDQ6J3jBiUNZP7iMyx3ycT0xgsXXVenEmYw4f6bd5yVX1+25kDNfS5nLPd3j0ENRFl+TX103qvLC9Vd3xsa5mxzQinPkECc2ulpi2UIq/qej0VhMFzRlpJYErl8j0hMeDMsXtJVcOKlN7DorxqnF9WJcNQ166TDWOuTCa15ufziRF5lSLc21iUVZcwCVjykSP8KvGX8KZFqaKi16AL1d6tyFU5jkaHSQ+uB22an2hrdKiuxBG7WZ1bXkwiaVWbcod0S0shOvZJ6/6XDOBAkv+wXThvtzOoCIZz0C2hUnuq6fJsutFjukk9bJG/S4XtJQ4/yCAzYs0edcjIADNJfM+CMJC/LNs4mMzK1vYqRK3QHqkBtD4WVHoXk1Z7T7HcnT0RTWPYDYlgkBbnGcBna8WUWNjClp5FI8GnczHgVtDnEAb7EpxEwH5oIjz6Zr5dy5GE63SqJ5W55yGPNlis6U27ioS9RRmao0lipXMkjmmf+YiStWwuUIQ6N1CAKn7Ev0C7H2Gl2wLlthEtUnfnmLGAP6LHtzN6xPOWn2j10F5x+xIxBi7ji17rQNBpaqh+NfCnXJnmeXhEEvz7rtk+RoifMOt7fg2GoEkXGpq33oMpZ+qq+CG8bGwMvTw27qf3074xXwcpY5wdKWwVpUhTKVLqLPxgjzBc2d2qwbg1zvkcMQ5bIIXHKMal56o7HMHlquH0KQ6SpdPdLPgzJQ5cy889ybED5MKIH0CeWshphkgbBo6FM8gjKMANbLkIKrjcEB9J0qBrhiTeSxj9yq1IRoG4gzFFPCFWrRZQ0EG7SuMWlH8xy3sN7foQXloJXQKnswgGj9V20QW0addkyNwMuaa1LRymNwPkjyCbUhsh00Xn5EIf+zafBpKs15OAxQ+JjGOQZnEmjksQrZoMDG5D84OfPf73qPM64e7ghisYrIlIGMFIGzgqrVA0ospe3HseTtOKtG8xkFhkTESUjY9oGc4q/6MRNGhtUO83psBkvHtNDQzqVBNg4S1w9rPCWM/I2QHgxJ69482Plq9gKqzxBA+56oa1hI99wsR3WG8tQLoJcFjgXGY5BeLu7KpC0FS8AVkOURNs/wlbej8P1K1Xx9nzjzU/VoZTgOvAJV6fliah/mSBY8Mt2yRF6YaX4qfKyzKQxLwwKvfPa5dLpN52w/erx5S/5dFjDOh511NgkHRE0eAF7GEFVhXuchAng1cNwAp+OVk8nDPU5U+4DagA3+lmd52pgU/fIQLqqvq6fBJrSvkxyEjYOgns2BhkWyAJPUH7Izlw7nsYssMpbOSe2QFvajiJyTdpK30gJbHe3KpbMxRRs/IxYrU8QHzjdvuO4eP0FJnWWDFPvTEfbrNtmMF+TiDMvaS2DndSJ3SeuMaP4EtbjCm4LoMU/FdaiHj0sj+1rM225SxYF2HWrp9FfvLb4FmHKzXRr+O6qZ/G9TURyhfHHeZlPICOrSh+568e7Sfl2Lr+7r+jbTv+Yru3Yr+Prcl3rp7JKWTdexJJXjZzBpHE1G4rOYjFNjDrD3mLM1HFfK/XC5TwOZCZ0FJ25tD/B2MOskckBBh+MP7dsyn55UbOQnIl0x75Y7vdUBzw404kO5J4GqysMDh/Y5+08+U3cq4xR3d7A/nOHJxjnmM3DgPbi4paZdJcY+NiP6eYms3pcGmUXRC6LRn6rn0YnljH0McuqXrLnDM8lBpsLTju8YwbMrcYgUl1hgLigI/389f5wwmEAkzYrRqOZh0+cMgNmxhLNFfwsHo6G9+w5d311ifGCOSxsan/6Ej7cU4u95PYwfDhoXjL7zqV908kzDHDPkBMGGGak3WOk8pTKwUMX2IOO6TnMrCud9h2WgR7v4uzFRJ3F3kA5KHdmPLEMcF9DnAXF4NIZUXssu7WP6n5EMB8d9j3NREMGx5xQxpf25XLCnlZzyvcSeTtoZr8sZk+tGJw5I2mCQTUDZdI5UHJAsLKDZI8AnGlw7FhLRzpSLn90UGBR8SMo7xOiGXQzwHNpMAdKeK9YTnwPr/f6GZGTiv65syRvMJLcYDC8jS7VzCfzgj91Mp0nW2lu8sgsD3xmZT/NmRPuV6dhTt070DAHbVMGJcfM0jnig/qxxgFuU62IAyv5KiYG/SxljNTZrH8yYd+w5xqmAYXNtK8YFV1WvUBPdjGCNTJ81cCzggYWuuz3+D6N3OAtA1bCAOOyTaln3Drj54G8hIkBk8FlDBQYY7MfHwMN9yByA/SIlvicwEoZXmOUcymr8AgFePeKa8uafBkYTiKLT2Ocy62drTnBGHeAlXKaZaxGjoTEKLeLYc1BDuxStzAAobtzLEDX7O0oUuuiQlhSlicYmL79vVfDj/7gO8M3v+WBD8yApdzu2Dfxkpl2CwyvO9SzQw48ef16OvzgB6+HH37/O9HdK8rb/i5WVWh3hgcF1Spr+iUUAFJEPugKt0Yd24JjDHPOfFXp6h1bz9QT5DPHYKkRu+9BZjlouJ2xXPkQ47NLrHeRWwbXkQ/zS5Cfl0bROo0VXWQp6x5LqyjVUKJIM6OJlmIHXV6hwytmDWo601hnebk23YH4i9OD4T/+8Q+HyclPMeBhRH33flhhgD7l8IMpdX717s1w/u5i+AKj3JuLGw6JYVN5l/o76KbMXZZs/+2eukwrgRGL2ZH4b9DFW3TMZazu85j2xfYE2jWwdoMJrbbctH/dZexNAD5lJ0z9GUD6KAs4elIrNcVjXbGZqQ8C8BxFhl/7jYmo/mMZrAuvuJWoVe6QmZlH7C/nrDn7GRrF5zydIezwOzPBQoEZU18s16a+0kJJQ5NxIOMqIxDpjKxKlbJOO0EjZR6GJ4X044bU0GqU4Rpwsi1Di7N9x1YYA07qr3pJ3Aqds35aMmEIBDGWmC5yATG0dl3LrC4ycFm9emf7Jdka1XyH2jDGwK7sKguiNTKUjKVag0f67RIq39SnGEDQBc3tyt8WyxddlYlplLdtT5WoWsv81tRnZ1fVzDjgiFefk08IEz/h0mM4aGEGei0DeLPxkB7bMe7QI4wvA8PaO0JU64u0gW9wwHjKrvqlYSnj8AZcZe07u24JcN9J0feWk8yTXh68Oqzyz3uSvHLwhPUFPBGboOYV+uWv5FOlVniUV7n6s8ofxop/6NbYV5oEVsteAenkGSe07luu0bsK18CadqnJy1ILUWBSBpF1DEzCoyPRFRpojcD4aUhAx9MMuKPv4dyfgrc9c09Q+wF9b1BnrfOmIA19D2fVic8cfd9plOPuBjnrVMb2lLPEpe2AB7WDJAnz15CE8ZsSgaeKNly5lVxFU3CVKqSHb/BZksrCipKK7Yw4/JRXDHT2vKxnmTHnvq6aHYkTf0Sg3Lx8+u7m/ZP3hLzCs6ew2gcJ71KUlDBoqrr91Vs6Lh6h8CtfdCZuQn2nj5e6VMhakFjq0tYlCp/qaf3pd96iVD91ic10PtrTgCJCfMFYKQNQzg4fH4JM5j2dgWGCp3iRq7R5WTzBCgLTWAZZPgHJ9yoYYenEmHNgAm6SR1fhMbBwPo4mPnlKP3HSrt8KwyM61pO0qAIzlkv4lI6RxEBa/NYFwtFfvCpyPZOkpUtWhJcFew1TJFT+cfNTz8rObFQDL2Vgll6p4EX8KJPILjLqMLDZZLo21qlI4iTOMsCdOELsNKjv0q/MLWc75v45GBBWAlKVcJtevm3sncZrinT0JZp0eNPwFa7CmcqfjIuOIBWc6P4bZ/OHc3+4fRRcQZQMyp1fYRTeJ66khQkhngKr+EeJDUzGjf8n0iqXT+e6xtcrsDwX2kr1mOYO96QOr9H9Xl1SmPJu/G7qmxl3Gh8TIdzjOGXdcY3wBPr3GNZ4cVRHqsn1Ec5ITaRPXMG5pSVrHKZQLaOeukMUUrYwvLmEqY6ZDkvAP8Pqtvqr461ZIsYLOGm2fgeZYaaqRye1PyviqV9rkClb2oCUrnToTRxxbwVUrgYFD46e2jCxFv61Q3mM2TV3UOruF+4e5jNf3+SV+h/elQeyTBwZhAs867LdRNaRivNx+EjdGuhJ18dwH6FKuo/hHqMTwsv0H9NTYSnbggpcyWtNu/HKOSHqlP6m8F3+ifyIyDWOoP89/xSdv3smJaPN9Gs+O2uN7RpkMohw8JL3UnsfVAW0c0kHiY6gHUAHISqmfS7fRc76yAlnLA3c28XYtHtF3QImgx2XstG9otN4zaEFi7srBhOXDKQxNDGrztkVu/u3DOgYzDO4PdBwp8GB/O237THIXzKw9RTEW9Kese/cBQa/G2Y2bRrlitwqVUtJ48U+Rq8ZS1cPn7mvGvvI5UREOvP8aRDb4dbQcPItToQ9sqOswcmNow+Gb7z+bPjBd7/HgRFH0LzghNUzZtZ9YGP8W/i4pZ+IUY59tjTKeSDEgzP+pFMDAe/LgynGRQxfCAH5YJhy+SYnUz5gfDzYuYNHDydwAOPBDhi14M894dRK+68eSOEoF8nHwKKRxVPpYp9AdowfKBPgqctLmYdhHytmg80x8rDAFQ8LO+8tBzqPB+y5hR1kj5lT+zPmBGGYY05biuhBAylGVWdg2KeymcjNj/lkiE/nP4NEDUfkgaCAQifSvwAXaZ1l5UyO5T1GWGfDMcNqvoRn9pPz1NkdZwwyQ86ZdHMNdLrB4/5porOf4qDU8tsBj/zJSc2cATUR9nU0JmZvOYzBM06hm7m0EF06xohzgvHplMGLRoEp5WvnnQNZkeFBlirfOTOSPeVW93dZJnl0cpT95pxlsMJ440ETLqm+Auc1MjdPiQt90Jh6I+sJk+hqR6yrMdQwu7BmcQBD7nknyQd9NUtTBHJoe1MDTmSG0Fdk5FDDDJcMyJ01aYfN8nAJq6eweqBGZhYS5Sl/uRmwFVH1cEabgzdPYp2xz9chVsrDI2REmR9Y9h47ihCzkTiDTJdHOaC7pezOMHxfcfrwLbPmMmOOMs1sMQdSzLR0FuuLV8fDy9fHDOyWw88//3vgf82stl8Ob999GP7qL/+a2bDMzMRgvD/RHHBLffk192uMdK9ZUn7CkkwHZ9CqFGhTIAA5OZBUPvgJd4bkHpVgh/xdanZ8xBJ4Zs26B+L9OBuFckQ5M1sulUGeHKjahpX+5pRjZsJdIZN9LK871JF9B6tUopxOSFlkBocVzvxI7XhAr3tLatR4YHbqDqccq7/SutLooTtlSgry3p2u0DXbLXWONMf7w9EDp89egRYr+dsvvxgu3/zTcPbFr4c3nCj9nuWrGtj2MRzOyCP7rt2dUx8wYCHra/i+Qda3NLA33Ox6hynQmTPNQMOz61D2oyTeP+mvq/r2pZuENx0FIG0E3kDCKkH+mNI/2Sp/4SEtcYQEJjqOfsb4YUrLEWQaJmAd2bKfJfp1Qlt6euwBILYPtjPQD1yW4KbTRRmD0gGuuLvhxjDrW1oA6Mh4RTjdIZYMBfLyaVjormdA+PFpOeb9Sb7iUSf8sS+ogdZ8zFyelYdtnPu5iVejgRI0MoZIHZSXf+I0iv+MoUQb0AIvfOSj4U5ho2kFT7xtVyUnLhgAkTCR8dPfu+mLCKKEeAmiDqElbQS6G+Oc+KRXKBjUsBZjIRkkH3PmfWbJCiU68Wow0WAYGbd8EysO8qt99wKdtGWcgzr498qpt+ZLPkLZfufyIQ1igeD6uGM6QYFvcL2fRemED+VreZhcjGkTG0JhopXSDc3Zd66hMs5Dn0yZoiWNnKq+oQicK1+Wrcwin+CRIGCgVZrKgKSz62JShBrJVk48Sl6kiRTUETLSXS2OEKT3wW1dqIu0EtQwWG4x3kq3bQnhwQit9pdKxwlDJkkFQmetu3+cL373iYv8jZc/c+e9lb6ZOGz/FEZYVArFUzfOSWvaNwHkF+DKSWqVRUsjEmXDX0qghQuTezQG4aeADfWn0quzenzarvpRw49buPHDEX7fb35aKKMckYRJm5LiD5yRpTrnUlX6HpQ2vMqB9Ql5YJzzvRH5ARcdQwZRAGIsN4tBPMkTt5dhdkvlbNTNxPDTGSHOq/hBAilD/e1OnODFu9QkgVnV5bOHGWKO+Fu0iCVMiBaUzMK04O0yiQC9kNbwPVXDQYRxrSiSlfpdjoJVqAo4TBBlx12/AktYMsOfMJ7tkvceJcpcwphbD9CfuwHnUZEG50o8YDwtrPAaN35KJeE+uW2k+x04UCWeH8s4jTswsS6POJSSeEu2yQ74pIOA+I0Xl/7gNEVdKkQTYuJUErLKFT6F5w6YTwKTFgHZ6GVwbc1HrlZkO05rhORjO28CB1g8RJYKb4UlvDpAesBhBRRW4VuQEtAa4K6MwUNwfR2Tr6JH3SrFJX270siFYQLE2+RidGjSUVTFNf6sI0PKGB4GKoWk9Svg+jfCehxUjeGS8PFlojD9dNQYukZe9ShNVGNrjXlbBh33iORf1JHG6VGOKdJN4T2K717TrnmhnGFx7VdixfM2XE/N8xMi3YD4pPNTOIuflOhYpiJpIYVvLIpWXk3/TCsP3lWPSUddTh3aiBNJz0cehP/k1eIjTrLrsD3JWmPAsBE/4msJttL1xCMQjs0w3SJuz8gqyFuY4SLcqHfBb5ANi3XbQWHgGiieko/hpdfW/ciB5xYfLfOkB932JdJt6O348iWP36CD6tmmrpkqtHRkZJNc+Pl6OfaE/UkqE3pzdYrNczOfx5wXdIPfSN/Df5/PTbr+ufLpZbhZFFU2NP8ZSJiTxp8auLpMoLo3dIZ8L3Bq3T2zaRbMrOl7fzjbIHuEYTRwWGldS3qMJ7739/3CS/I9BvIHExIyWLcr7d5TB1MMchgLmM6Cri5YfkgYwAe+fHk1rTAW3JPZ3BluzLa7xe2+TNceFsH7KnY/QNVzy9Q79VuUvrcZyD8wiGCSH31ABvkYow7I1z3j2L+eOEocmB1ndmAAyKwpkO4zQ+iUpazPT0+ZdbVPnp4M+2E4v/jArCXoB//RsfvOsV8We7wtOazghplVtxpQyOeezvSUffE0MCzmZ8zE8RAL9p5bnsPPFbKggxqZ0NGEaJKxJxeGBva6Umj5qk5vL8tU4Q0RZnacH+LSh4FTt2GrUzxBRJlZDg5gV5TRkplgD/e1hNiDOHYxpjprrAxw+DFyuAn6nbODICAbomOEsgugjcPbPc9WzujBCGf/YZf1Uz413MZmRK7RUfJM3hiO5hlBsoccBkoNcnOWqy7m7NuFgc7ZgVi+wqyz/dwjKpvCW2homXpm65zLsCgpHXZ0yD5kzQChbNARDxHQEDLFEHfIxv5HzIo6YTnqieVG3DEGzBm3B5poaPWkWWdCqqd37lPI0kEHB8cnGk8xMmGUdL/DzLASH0a5WQwt1AMI2Kr6tqchD3nYf+KKrqGze8gQe0rkZ1uibMMHsqYYq/2xfMVo/yyDlwqnZBWoUCUF4hjToBvULwelPJWDcPZHNehqmHOA1tux6BQ8q9ued3CEceToxAMU4PPQAx6gEVlYIVcOblAmB4jKyBOI3324yPLsOfVOfVQfMnNGgyqDKPdL/OyzF8Pps0MMd1fD3/3d37C3HBntfDG8e385/PKXX6Db4MQwt0t938FIv0QPri7P2b/vBGOqefq+gQbl6K0c4FkJqU/Kcg8hum+esrMtcZ+5w0PqLGW7ogxjiFDv0Ddny92he+IAOTISGfIi7TVGwotz9AH/EbgnVNx9+BVnnWJoqVhG6hkU4I0R2MFfdg6SPnSV2a07GJszq8VZflwOkpXjPfV+gvFTg6eG3Sx1dSCJ8X3Ofn3v/unL4e0XX7C898vhLPcHZrA66w45UUgZcpoOQzE50a4tOegBgxw+js8Y7iABlVUU+CAQeSGhfLjITC+1hfjoVygrXSPI1366BYpSf71TkDe8WraGlpFHXbS+I4f8FXwlMl27QSR8GauAjKyrTbKeHKCXEz7CHB2id8zQtN5JtXnZBHfDYubOQoOyt84L5eW7Qz685bdSr/NP25i+jPRWuOnE5CWdJpI+2yq9kRs/qSMC5cJvvLDiAWfedAqKK/Wy6WUhlG9c3uTm2CjtsPJI5uJKpLHooDxTDtSr3l4HMT8th+Sx9uGizItz6wH+ABY0wMEpL16p5+Sd04b5gJF3sG1v+NTEKD3W7aJLnZaeam9AQrkpdT8kVJ1ThlUW2UPO/PF7KTdvIaSmcBZ9vm/GSzj/eMq/dbP0LTXbLImrfMQuf93AaLtmmY3Y8DvRh5at0Cd7f8SS1MCjJSBRV3znGxM9MxPCzTu8WQBgdiakl20HksHV+WntJ0FEwR8yMU403JUayuAp7T34pVNq6yldRYcByVO5jjC4lJM6Ay3ymTYuY/iiotJogFNvyZFnyof2xTZmxTvcOpN2X56TDxnoqEzrgU9qIujwVwZY+a26hZ6TJNzDXAxn4GuJWjpRlayUbC4EY9mWUMQPdUlHGPIwz+QrlLCGRV7opB88vE0TrnjizsuNdt4wy1lWYrhU6ISK33ZuxYcuV1+khiIbnznQyEogJ34kBBKguit1eCxbRelR9DlEVtlUHgCrL6bXyV+eCdNV4RXmr+ANBhbUBNvSJ5ay9oQFPKKWcUjrsiuE/Eq72TfwCNfITTQb7gg4SkWCPNegphFPdT4QojgFa8+4DSKAMmpZFOuiGi8LgLsajkovCjlI/g3QsCAfidffItujsIu8IqoikLfESa9wLb8oOZUwnV3ilJUwVprcBPRGyDYg6Q2zUwQm1cY0SUb86LYCAu4X/8QlacHi7EQUg+IBTvTSJpk2+vKdGQM8ZbdY7nD1DCrjTGvmDKys02l/cBteBBDnv8SAaCxzJexgKwj4IV61CdV45TBxJqRDEzoSRoz1jQDpHK/41S7gTcLt0yt5x1XwiTM8YT5V8ObZehDY8sjjEYxecee5lW7bY65j0niafHCvaTNNQYYv4xoaQ6UjnRLz206UuNJVI1uif+FHaNqgq5dNNZQSow5KXOPxCfqMr3QF0/0+i60ev504eFs59Zietvu/6vkRvKIMvR/n2amRl7V7O4fQGxzgoU5bN2z9fQGoa0FNkHno9sU1lp0wiEAteRr/tv4AXnLTMaaI1hiQK/zpCoz51m3d3YQsOPAnPEQUvVtA8kA6GoxUYeKCz/rPX+iWScPVW55+bS2+5deKLiHwJ1hw6xdvHu0nEQXag4nvMuk61qM+9RRLsuNZGA3YCOzhAVzDEjzCVboG8EjXArfxE9jQ2QLzcirGGgYiCqMQ4aOiW4L+AIbwLrce2mWnv+PrzxHmCUeyaIBPZkeahHdhbeGw3FpAf27GJ0zkm5dpiEgwWoHcBLP8WlDzYazw/UElcW+lg8xkc7YXg3YGKO7ftGAZl33/a5ak3lwsMYwwW8wlbqTxcAIPJnAvtwOME84ccdPvewabLtFaYXByQ383jufMAQZvGFc4sOBAYw+5LDAQAV0DBedXQGQ6aQzwY0whfU5tZdC68N1mPFmzQg/jBO9wDXDwGZ6s6L6jNUKwz5H9tisG77vQdcxy0+fPJ8MRB0FYR25Ydncd3CxZxL/DgNqZaeKbYwR89+5LlrY9DJdnZ8PZ2RcYB8+wTcqDS1fJhqedxAX8L+C/5ERnE7p3kMXq4QpD0DuMU+wnxTLA3V0MkwzYLRA3KHYWgrMNTevtAEWDxD502yfPLCsHjRj4qp9ip9dZM8iUvx2+Gt9Ds1+UY7zhmMMVX5g9XXO1Ymaj+/2xd9gUoXsYx45T5jTmIDNx5AAMB1Hk67JKS8FJb0ssbx76MIBDOcUIi+HUobX+Wj6ULjKsgImlqpb1PQaMe05a1TC34BCMBUbIewwaOxjldpxxRfnZSVcPHUR5qZ72swyrvg8EeFnHU2/LSbahwyU9HvYwZbbcIcY272OWHJ9gYDvBGHeEsfVI4xS3uq/x0r0Kp+wd6MwzZzR6UIAHQexwuIfLKR9Cv30a8ojhT/zODNVI5DuDGhN60RKevlOzDJWneWiMilGOJ5zxJ/2QX4/w2Coe+XVcxFKW4svSJnW2GYyEEYd5OEsk+AhzIG0ODyhHBpDSlTwoI9UevdXw5kEPMw8twSCnAXmG4cjTWPeokxqrIYJU3DydLef+j1csW333/jzLw9Vjlx6TPXmjx5SbdihPYv3mt15hmGNpOcakS2bYTacvWP5a+6SJ84QZpvP7t7QNO8PLF8fMlDvFmOq+hywFVfcw2ijKtLlagJtOKa3IGfKs+7DKmM79rDD0wMPRUbU3nk7cB3+eynrD7NWLS2ZnYn2/p666zKwMI9CEQf3aA1kwxh+xL5zhsp7ZvBKF/FJQcGnrkRYkxDl4w4AtMPrtCa3KQIg9T1RG/+49KXiXJaoa+JHRjvpinb9C59mlbo5RUGPcz//+8+H8w/nw4fIdbcgHDIXMjMMIOmVgSfMFLHrJU+Pbgvzm0MRC9wGRspzVMNpfG7xeXqEJ+kInwTiMVRPqiS4EGnmiXLJoTNq3xCj74hewxFWfQ0CQ8u+j0vkktQHqLXcM5EYmJb/UpdQT4pz9bL2bon8uobbsnAWo4Z9XB/osv9Yz/OCw9U9bDjqiwMhlhdDlU2e7pEMd75MkAiwIt/gyjpJW8pR4paJ2mYdX798R1eJtyXRbd4Dntn6p885CNF3GrU32Ra2SNZ2YhecuhMlfhOIsWqElHn7i0GNa/pJJ+ZAeDmGUc+NRFjTEUNaJNw9hxGD7ide9xtzfUCzOVkb10H/L1bRBR7xyoM0grbzEkGvehAaJbSBtCU1m48g8jOcCSVhDLtLVL99Rvou85MX/ZBg5GVj8hUfyNq1/4VupJmklsqzy7oGnaj/NB1qlt+EpQ5lyoWwqcekioEElnaQKYgLU1XzAANbw5A4NgW1wMcIbRv4yGbzml7yRofk0OSVLvM4CrINjgiQ1KfjhO33soGr80r+27Pwzf6kIusqu9Dh6p0IDY5/DBq9e+hQNvKpbtM1+AHDW3NKOvrIknbro7VLVUGMWod7WxDxBRYZqa3QIt3To97aowqvuUTChMn6yNyb/6oPGzOYByAQl27iNa0iqfIy3nJEX5aoBTvcufT+3JnCeX0rDsPjRJ+jJUnCf4REUobj1b7J0VV23FbPdtp/TuLFRGGXT0kGCeURWvQB5Ro952lcsGpTU9iW4oUn2KNqwSD9PuRSQ/loV8iYiIADtV9bgx9Mhk0UKQiR7yQ3HRoZmJJHBBMHJGjgLzxgbKEN7EoUfqJZtDFBV0sUM7nSwxASsnR3xJA1hSKfCkldRbx5exTR54zVt3d0tQMsUZM01Pnk/UGzkbUbgrqfuzdvw4i0decrUxoEQlL8pBf5qcMFHvI12Lunhr/yGQW2LSh4CGaC+SBzwxXXjnah8jeMpHpPKjkl0q65JQ1hkRoH1grcdFNbwqgzQCHiWrVrBEyGS4luOciMEyUkG8t3S+/DSb70y/3qxVYOov/KEdgB0hz7Cx0bctA1RL6cSupUnlAPdLhAqBeG8rNuWT/LNb4U16Dyq8wCcPn7y8jWNAsOfBh93NVSK3Uj4ToLCZJl6rcOSsOW4pqGgKq9OYw/LU5xmC/09X8MDS5zPjWyTZGRQnmW28V6RX/83SQFf8/BUWhmlrPPyavSErnLbOHtF19KodXI61T6bsALZwzfDEjH+dFmMAV/HESZafVBiMpfC7Il7vvqJyz+vNxTQTnVCTWJ4bn9IY9h4iaPVA8LzFUoFTgJfAtaMSmIdGuu3YcFDLBG+3Iu+EfGWQ1DxeIUNEvuCNizhLblw0f3gFpqruW2Dul8c2sseX0I0qDG/DmNycactGNsdwqQFudi2+YLu7YSNQXU6II74rluFYE13ZNoz8dkJ0MF/13aDv0JMayzQlPrSQ4r41OvCWXXc1sNMIkNd0ZlK1MP6s6PymbAir2EgEH+9F3S3hk5g8xaKRy8DeVKW4U7ZjQ15EvhTlyCmozMwys8g0wSvYFKjDm7zHFZIaxmIxkvI8Y5MeoyZECl8gio8umZCrvX7XkCvKlNdBQ1HRNm2+06uMCKjZ4aZRE5Z0snAdcLMoUkMbocYiKYYVtwI/m74cHPJ4PIqRjlnX508Y981927CMOeg9eaW2VGcMjhn3zCHrw8OeulMuQebs3RqbzRn5pgnnUe+8jtLjuEs7x/qJOAaFaRnxQwUv7Zi3kMt64OQe9NdM6NpjgFsdkRHCFtUSojO7IQNoZ3hZgfWWUT7DJBdqukSvTJfLTCyPHA6I0aKIw0oGGcwFN1geFvQaYRRlkO63TudPZTlnrCbO2b/fHHNsjMGLdCngWCOwWlnaucSgxa6dHnLbBaMUR5u4Smt+9z3tL977EW1ZC+t+S2zxu6QB8Y8h96enOpg3H2isO0x04a8NMjRNi2ZASgpdjg1jE4xXNInT0H5Lo0h3TYJTBofXPaq8czOLPPGkAVGB4RHMDJk37XpKQ5inP11eMzsr8MYT9XHezrI7klnBzgzj1q9yJ49DqLtS7P8NZuvu2xPnpSt+7K5JIU7X7wdYtu2IMssXcX4OHe5roY59tNzHznDNcjtk8cefGoOtJAt567StR8OZS+36EaMKjYqQPinzti0OUDd03C6y8ypXZaf5mRVnsyUO5pww+sMQ+9EwymDGv4jTzvtLqOeMtvqlrLf47AHDXMHLt3FunuLEepOIwob819TXvZF3d9tD/3JfmjkXh/kHGxAF3cZfmrA4lJL5eMTUilCalN7V1WTDBepwNU+1BJv+fMGHp0QvzMBM7sUfawKr5yqPmfwLIw6iixN2Q1z4nCws0+dyoxQ8GgUmzFjaYYRbMpS6wl7H7IVX4xyNStDuTrYQ6YezIJ16ZYTQtwjToOcjEQf2GdvesCMMIx9GvlevjplGetLDHTP0JGXwx/+4enwn/74v2BcPh3+9E//cviv/+18ePv+feT/3e98Y/j3/+Ebw09+/BlGLOp3ZtChP8zUK0OBtbOdRApvkRE6nsEy7UGMJQ6GMUrvO/sq9dzZtxrR0VN+nZVzzVLVt2/f0U5dDc8x0jnb1rLXaOF70ff9AfX7GbNfb85YW6q8KgIX9DB4tP+8By6Xzj5QiRbMaFsxC088Dw/MXUPH1U3LduJMQ+rJA22R9fiY01aZUsu+cswKpegWLLM/x6B//vaS2XJnw7svkQn7zX24eIuOvR3Oz98NS2DcD/HA+siS7vOrc9oT2lDomVO+zpLL6atoPeqZO3tuQ6fLa2Pcpir1d2PeJ6qNvOV2+Kq+EUZZWrsSVyoHT/iou4gdOGEQQ8OtZAUWXrx2ncpfOJSJ4st7RSAAXLWTJc/SAEIN/640cw71LTJd0l4vwUXLQ/tjO0YdgjifLhvNBa6qX9AivdCT9wWZS676EcM0eEs3qH+0hbWUt1DkF3qFl2bfLSGftPKqLhiVOB7mV4Y84vjTwIgGUL7mDY3Gg0w5i8fLNrOqNymssxrzjJSNsGJeGY1UuMYy8l3nCXcdLqVlq867EpjYZiBU/kABvfxwid/xUMlHD28r2v7MSBSeIlOX5zF2mJX50V4gq5CmQGx6+Uu/tnGjXpinV8oTBvTqNl1+9eQSmlwoT3VGAvWnjIBppCbvGm8ot/VteyLfeeeYL7KTMdvSfqBEyhdEvu/sA1R6soJIjVBkTdGoHeAhPmlhzRBFKn5lpLwyixsY+xabVw7cgMnCjUP4pAef/CNDDXC5QzPIwAPhSjU6VKXbsSptygu6I0tFDSEWObmYgpu0yMj+WoWDE3c+AtJOOavdNl6DnP1VeQkT5K/bjynOEi8KCGiFJA9mEZsGsQogug+ANKbeN/6qnIQtfQU6l/Cdn+oLk4uoAkCkWPAkL/MQL/lGF/ULDJXlF6WFQFvp7HhnWvtBzttlq+hoGejo46G0dfiJ72plV7fvtaLHPPyIQ9+MFQB+fAxzwPpOD+s81VjlUuXJ0/oaKqVUh2GRor74KwY88mFukVEiAyK0ckl6fnVXW8STuMQbrocn1ezRVTknUOXyKoT4TMVtBRfMspQJSYkshdXNM8Q3/xgmOhUMhGmcpUZ4E/BjWISht6KqTPBYUSga5UeO/BQHQnFJQTV6aTjBi84nzPCWQSEVsYRz2X6HJGEVtB6J8S2hs/nlX+X2kvfu9+nd01i+kQ1vGlGYTV7oPdzGkfDaG6QVvEjhpWfbsgZOxIU6cbht5PMigK7E+pMyEVJi11cG0HohMJUgRFtO5Q+7PUkrhwqLJ4iKt1Ze5BW/+QGSFzcBIcGBgcF8Ebe9ccmKXy0sA9ojGpVKI4ldh3CG5FjO8YQfA4EVPHpCaPBHbRNlqgbMw0h/TIMzlOt4LAuDgklYXaUvFbrWux5X5d6xKK9gJivS13/yTVYgqdyrvAs3YcnHHBpdPENvQtbxNgHWGBt9cUtDnpR1ysqgllHkb3oQ9bx1S69+XzxeutW9yNp4A9tv9K8CgBuxNAT6W6RJlCsNYnQo/o4LqBA15jSm7xhHmkeiRSDp6rp5WKNDZQsHd8KFKR0NJSmMgGz8VC5FQr1sfYuPlI+OjSQ6weWLsqWGLQFtkKEk+Vg/CEJxLXLrvHHkwDNiqDoA2T1OiShTOTGtbUpKR9TehCU/cAY3QV4JK2dwBxj4liSZpXyScUH3Dl+hLuBexpv4GgWFHTDjRCOdxlXZxZm4pBXOuyESr+7cgCo1eQ4MT93lBw53BKD6CUM6O6DWfzNI54GGUG/8ApiGK0XAU14Nlsh0wgIsxG+6AGr61fGEv4bbODs20iH+8Ur+nYAWKgKDRkRNT/WbtD3yxO2yiI1aGPxJHiQ9r3CVEHNJR3jtM6QQx0UbELxiqSsk8bMOaXoWmkgbgalX0tLJt3zLkxmNdFZtf6s9phSRSZZspCGo1qd3WC3DvDd49hP4NMDKhTIU724GkMwswzBh58cwagB/GirYMJ8DAugOISDCMCzt3tPF4F5ds7QNA9kdg/Vb9nLbWe4Pz3dfDc9eOJTmb4d9mwYOdcCwlC+jGm1OOQ2TF8s+uuOHfA1gef/SGXNPaU8gMy/3UbP9tL3U0CBRfdAh9Q52djAMaaya32BAO2ePOfZUcymim9CfYpg7PDxisE1Hjfw0DNnb0JA1ZQDvnmFHzNRxNpy3p2ouMcK5cf0FRgc/JDrLbscZRM44Q/xZEspzQUfS2X925Fx2555IfhSwc+9gU/lq1NE4tmLzdjvvTA5pHXIMQhTsyQxqMHw97GONgLYpxrwUCHhXGON2MYK4HPgOw94cg+NqCgXONHFpL51vjUr2rfKxjfzJKrMEIydKDxsh8qKM6FwtwTdnBphD4B0MVpbhHificgQCsmBfLspY46ZLdFP+yNrZbXfsJJ8ZYQ4soRlqI0vbUaSPMcRfDamUDZvd7yKXCUbWlTPiMLaJ4wHe5sTp9zRdD7fQMGucs4s04rkAx0FW6h5y653bdKzNCdqqTYRAG2PoyIwY1MJLeWsgdOafy0xP4ekZ+5QdM13x9Oj5cHrI7K3Z8+F46gEhnN47gU7wOEPT8Zgz+52VuENl3SV/JIYeISPuOYK9xNirgfb2hhlNLDu8YHnmDaduOlNpwJh5wEmtR+qsBjsNrZlt50zDukOrRggUXcNDLnUGXc/sFAf4adDgi/rn4C2Golgv0CsK2rbXwYjvxOgW9YPQNJWwT4Ggo6BOvww49020TB3Y1juY9BTcPjMxJ5TvjP0Zp9A0Y4bgIYboGffkCOMfK05tB51t52Dn/n5GXX2BvF8wE3TAePR2uMS47gcHjQ1oTQys+8y8mx2umCU3HV5/k4MyXrwEJ2mujmkbhuFXv8DY9OHt8POffT5cnTMzlH0DB3Ri72EKHeoQfgymjqtQbnTZARmyRfGUXy1r1vBl+asB0Ml9Q91AINQ7BnOMy9zLUaPdXMMhV1aUpE4hK8r2lr3cVBt536H8F55CzMEeLkvWOL2LZXJ2rBEUQphtlIEy7QPWyOH+w/thzky2ewSxC/073O6LeEu527baJu1h8Pc0xGHnCCIZLNpOYkGbn2HAcyYq5edMw6uL1fDh7Xz48lcc9PDLd8OX3BfXVxjmLocLDo3JXoEI7tLBqx8o4Paa+nJLW+YsMijIDF/3GbTcrT0KhVIu4cg8QcouHzmQW14P1hXK15pLVPQfSZDK23cON3gyVvG9bYh47DNCRuSOf26dJwtl6fs4kxTQGUgrHSYyS9OACm6RKi8H3eCdomtua3lJmMvqH1jaajua/hvP6r+JS5qqrCMF8ZoHeToOSdtDfDg3nRVawtKO+G4U3rZcLJVWegJipPWO2+XsGYcBY5z4U29MJpx1VEETG9p4xtBB3Qw94FS+ylSZaFTWAKbOBZ5I66My9N1xj35aZmlv5TB4ygBmfU/eZic1lJ1k+MHCd6CzqEVkmfBGQP7KyDZSQzm4aXfkBZbAg477EUtUhKHSwXHPC8K9IJ15XcujfUcWfsvTLSRymin43OdrF38UgzxX0k86Z6/loxioy7hpLvILr75oI0Q1DeplgEvZx08eNmdKwXzJJfXHjw6msO30w5IJ/fjhIRyrFTO8+fOyT+OMaM1QysT2Qb69nFmP2MOz8rAtSR+INvKAOuqHtTl1Xzrdp1bDPaTglwb7H2DNFzB1l5vwWz4+WA72q8a2mjLWbBwdVTzKhDqQumOfqtHT9YrswAGNpMtsPblJ5fLjgEZXcECjvGZ2NDKM8Ra8yt7+S/XhrSfqq0JU3sid9kcIEONu9Uhd8X3JO1j90jylxK31tguCS5JXeMBfHAVF8InTFFVS5GeepJJs6w1JZIdbfL4zmu5uPMVqGeVFC3DJUDn4/qf9ZouPgQ+V3ju4s29sPvBZnp4srz4pV+Vim+xLQm4oHfJ0NcIDLy7fVzgkj0u5SFM8QNZTehtDQrQ/wBIhb/AbpqxL8Bm+CFWuxoZZsDe8YjDGcNPZRAhiWsu2j5l8L1cJB0391GBVUs2RhJIDYHCLBZrz4ifAsIIqaH+LpR4uXwq//IESBbeoBA5uM7IsilcYEwvpUCQLT+W2kvVZOjbW0hDEpg1U0RV4Q8yz5REQYEJcoU5BCFuBuoxoF84YRQziViZlQW54e7j09ruFdX8UBKz5UkGcDYtykEef1h/vKAT8xc+PT/MUbUhuMB020f5sXvplJYlI3spJRSgneHEoE2WfDkgKoXgzsOM1uOgkjXKXJpFQPupxaEKjVKwaEJLSaG9gfPoR3NYudKgnaqPpiVQpzSNFHODCFdTBI4KCMVsv+fDSb1D5is6EG0KkONSYQLTEXWcSLLAXIJFN0lWQv1U542gZVYapcBJtVH5aLhWdcH+EMN6slWGlMKaupO2e9hSm9DCOMbbyMcy8OqZgD/4AkknIItgYxexVUNtu6Rkv0elvYU1UeNdACfMnBTWmjGMTbjvXNc9rmjdpNzmpx2waIfi3cfb8etruBw7YkV6Y7+4x51ZOlQI9GvOKKCPJNJgCJJI8GlCBtjzHrCXOW3hulCztucpG3Uh9TjCRpPHF3HkZURDf6RSFV4/r9Pkcw8Cg/IRNOiLHOt0TEKe+mibpOmL8m1e150JQj43ohGwCPXL3suv0FP5Qk7zUM8PSxhosYj1a54vqepJX4WjEJbpCwl+jH2DgbONNLSx3S2Lcp66STcUW1g7ZEm/gKEo2obZ1w5T93Rcsyryn9xk38m761TkL7Do6fPSw7dw2Q7uGGCZU4fWLf8cf6OS5iaWg/e2kBW4LRL4q1n6WBh+LRmZ8J40pSRPjVRAQrS4LplBtp/nzHas36ImUdefDTOmgsrsU8ElBP4/uKZ0gduca9u8ZbFJB3Hw/+4mpHORrv9PZcnP24lqyDNQOLj1baOPNznLM5e41SzrtFNc70yUzTIzDOMaA3rzJ3LqlkcnBikTZt8joipertFSnlkS8cEI7L6SV00NULN81Swc70I8RxeWKHhSxzwhdGJe1udx0iWGIgyqp455uSn703/bYty6zMDjt1b2qMgvLAyTcAw8ByS/mqLz/choo+StnZeqgRs12MIqNC16JI83SlyJhLqOVvDKyKF0GGxTYjp11O+asJ9rVIMnG994Os9MGgcPOHCSwNxzDsDluluQ5PtlldlOWgoHfZzqCvpMVF7LMoMxeofoAjhg2WXq44r7PqY7gIN2+A4C9Qww2R8iqbju9vsdzMIdFCx8L6WRw4sDE2Wd2iiMB4hhyhQYzJ4eUO8Mo0mEuQNYr9gtzjzwNcS5dXTE7zqWr9+wh5+w4T2JNR1c5kz6DAnCq1NW/0GOZ29FnEMEIvhuVo1vyKM/FuMDwTHlB5/7uKYbG58xufMa+chriTpkpp1HulJvTN9kncOLeZg4GLIqej0ty8UeeiDGDHmS1RLc0OrvE+vr6llMyMdCh53fooWfEDSwBnh2/GJjomJMx95gFSUQQWUb8F1IfIO8fLeOFfut16mneyfAKX6XzUEYdYCKYBUKgdYjSSFlTNOQvatPWyaUMWqDLKmGLYO0hinj1Sz+SZJA+YcDDqk3qC/MnmcQ5Ux4Y5/YxjKjLNAHBm73VWML7sGB58/4pZXkwXF7PMcox4wa9nFOhnOmp4ZXzS0izzP5prz47Hn78Bz8YXn32DdIdUhfaYApZ3VxfDBdn74fbyzPq4R31083/kR8ItFkcQMsDdWPJIQrDDnv6USAaI2AjfDowdaZKZAG8xpa58iZ3l4W7tDtLcTW6KTOFyb+yykAYWXrQgw2XA3rbI7+cHDFz9oi96fYZ6LtUf5/TWWP8UMbMsGOa4LDEKLc45wTV60vGkeg0OnzvzE9OVNXIfMDhIplJjI5BCPUVuaF7O9QxNonDmKeEqFdU5qvLu+Hs3SV7yV0Mb359GePcmy8vMqNY49w1+JfweYelfKnhSssx/FGDhjvqn4exWD9dTu7HgugZUhgvlaRftrEp0RJH9AChyLr6gdZbw/KMmuE3rN8IPjIsrVCfKQVvYKJ/yFhcwYE7OkecM9kCAWw+cthMI/dado9eU1YeLMNcSGTtcjugMZrQgBBCWtKNKIhLHfCBW5K8UhfiBgcR6pBtnDCmDwXmnzBokzgv5CYfyYaf4DMKXAZ7WR2tN/2KSJsoIhKNYfilmxyTv21G1A69Meku/Pnuz1K8zPwRGKwwtiK9V2jTSYb5OBHi8TdCwhd4fU/GsGJHFXnZWCVf/Xp551qKsuGsxMBb9xm4+QHPLDSkOUPUj2Ix8KXttW740QqatHRyZeaZsoLp1JvQIk6DgLP0RWje+KWjy81gP6S4bN+2SaFmrE2EeRQ/hkNPWCEUfpJ/hAw22jnHp+E32JWN5UdrkDZOXqs8lZ/v5zLuNTwKRDl6hyCd6KmGc4x8ij4z6lp+cqTBrPOQd5qdm9ClVEmQj0jVlkq3QeElmg9foZcw/kQUnkSIVzGkTUdWKrXlUeVTfCmL0lH4bjpcRijibfMFMC1yr7oOwhCgdJOjAJBLvJWA0Iq3/Jss4E96Q6F6Kr7gtPzaFXmllJRILn2RT/MFL+7Unzyr7LvszLsw8BvC/bFcoE36lCm0xKCgYY7WzFYghjn6CLaS8lmJoR/iImcrm8Ze+qQsSSCaPkG7V0675eVFz46n/HNRtuGLn6KngvEk3Njiu36TJOUGgPWFh32KVGXda4GIENGRXtwmB1jNIFnS+bQr5tPtBcRhmX+0x5yJ0+ERYygohMHpD5dk2qGTIMWoP/WqxRZEEBUxCa+f4AkOfmRON4EWnpbDFJXIxA2BKmEUTKKBUT9Mk2t0GNY8PoLPZ6WtFOb8icuopNEBgvxbIfC3uDh09wu6jE46nsrNO/DC4FZJpF920inCr84kmmcpEfrTwn0WLHGNnaBsuJKwhQcHP8mTMOF0l3z01QXKukwnfp6W29hmm4BMDbOO6nVApw5kqruwhhlPHTB9+oVjeClmxB8iCibLG5IOOZoA7XOQIJxKmCvEIhPD+FEpfTHLyKjcBUicRDU6CAtf+L2CxjQdb4W2XwMb4FY8wc0fXD3O7HEbVk/TErARH7fxRrWrsVJZCd5w9HifHYXu4NfBFbrBtYGuIowbXS12HTDGCBUcGyFrZ9VP/YVhG0E1mo9iBOlEjVQJ02gQWbtGvrtQxmcHaM9k2/P+GE/H93We9dJYQz72Vwx5SVy7dJVv/btNRff1NK1+kwpXWLfMkpdP2370OfU14cYFrKTU3HrQ3ISNet9oEv7pq9NArDB6HwEnyIgNHBVWadTNijJ0nbyjS+AYIR65hNc8ybLLbgP/Zl5xG9du2xMkgsh9wetu+evODSARMXInYA1Q4CIi3sQ6v+KqNF8BtBX9MVJy24KIzo9yNq5oimzG8BZGXNJLLkFqSaUPF5FjtQ/Cea3zEoPXOoeKiznjUcOhwabLs6dJ4vaTfHGLUzp8+uL3Uu/mdEQzC8evuwBIU5br2MCSl/qbQb0JICNzT6CYAABAAElEQVTBvncp0MoXANIFhueEL5Azp8o4hcEMuOnGMnjFiDN3qWd1UNyracGSqiIqmpWv0QzRWWrpgBrDgLRgpFm4lAwjmP2oLONjEF2zwyVKboowwNNhTt+D94mi6n0CuINeIJ21beeb+Hytx+im4a02EnfWD8tlOTV1dwcDEp2zLL/DeObA3YHtAmPR0plCMUIwhMTacYORyD2dHBw+8AIM2+TlCjTlpP/OGTUuI2UwkJlIyMpZdL5MlXtOPmNmEs7Ql9lP0O8ePrLnaXAxeDogkC8NeuBcYuRxL5qcoIqANIhlAISRwFM2icJASC/MKYSkddbfwSGZcGKqlhr/6Okhp3r322YRkXd8GjFlpqzcjy5GImhxQIbBwNl2lof+Aw0I6GI6n/zkCz9ZKg3L0aXGB3aGMQrYSVhhKHjgtkwcWAiZ2TjREGbDOCuOGYeLxQUGE2fGcZgFM4o0zD1gCMtSPwaB98ysS/9IsinwtL8WfDDaZhnhTTR6q9HUMkp+0OegdjS4I/zA+4TWPWYr7bOE9WDvBAMUxrkDZrNpnMNg4qyoQ4xQBxg6dpndWYMg9DvLhTF4KC9EnH2C0C+NgPsYrJ3hdMfeZNfXzA7FrjNnjz4NTgvqywqdm2AA3GOZK1KBF29oyROawSFrGRxbsCpL4lMDAsfYy+KLLOQ7s18Dg9gdRFu+VuKUjaXDnY6VsMwkQEdcno1QTY4BVENia7N9QovGAZcKT7N8lX3lWLZ6yOyyKc8DNmHUgB0ayCP0ZxA/IyfqFQbPq4t7lldeY6NCoaiP1+w1d3V5ia4uhmNwaHidYdz65rdeDz/80feHZ89eoAfgZjbm977/7eGnP/nmcIdhk93R4MVTme+AcS9HZrhmXzvaIOhZUAAa0R1ER68RXmZYyFp44Qmf1j2XNWXgajh0O+ieziwPZhFRT+v04hKr7cfSuodsMlsIKWaPS41yM/ZXxLBvfg78bTeyRJLZjyv2pbu/uBjuOJhizlL9B2dFMoNuxYxJZ0h66IztqLOK3XPTJesusHd5lVZOZ3cwJAMvnKM852c3w9s3nNz8hmWp58yQ8xRn3O/enrM0/oIl09QZZOTSXFepOOsqy8qpz9ScGH8XGAKXDGqz3CzaQFbt2nyvJIgAuIGOqIYqNNY9glSXxPti6G6f1u+1LlMGhCFJ9Ap4ABzT+dFJt1fvY2TAWhjzW/W32svQgIzzQYPyVa8dli8oPwfBmcUjEJk4gLfOeNHcIA/yUjdJE3/aDSIN55F+m7hlsF3deCBAZvQ1Yn2/pFIanjRmIBZ4xu9lzoFrNJhLYFOvmwySlzLwowD082e7q75q4NXApX7Whwfl2fgkXWZjA++sUzPLxAd1Hb7LeE9+0FszhaATsiTfXCKriMaEwNOsSJuUGy+w8HmL2XZGVuGgwpGZ47cYZ0hc7UuVf3hWAFzBR6ZmpVv5684kEBwJw29YPLqRo399pm7paMFkzB/4ystkpht1B0/aNRBaRGkHAel74pVO2PqZnl/4NvPR4GMYemt9zExRoPzzXV7l0PzmCUz1KZxpB4S3yMSBTHwHqIdlwOIVKLORK2UdPQKXeAgOsaTRLc6aXWW7S/qkQR4Aa5Q2hel8f9lmy7sl5R05AO/T8rNOetvi1yVcl524CLeTjl6pv+qhMtKPj3juuHm5SItpDd584q6LFNaBxAtRl/rgX/ph0mPBtIcQZteCwlND39KLBf2k3YrhVBmr6O3WaOxpws6W9gOPH2JiwAOpKSU2KyPSKWvGN41yzozzKxKGOWoSt3zTzgoHFj+q9qu0V58Ym1Tko7krI+OBMF9J7DzlCQblIpMC+5+7ZJIyUO7g84oqAU9S1Se33UFvqdu6egMFm4SbhCt59IIyMwIIjCHNcuTPoCrIpODHUFnlj8iQUvQkbVBUaPCbNpWRRiCDM7OGBDuhpYjiEcZbRGAf8ekQbn0VvrX/q1xRehKJJQqbpzxXwSWvMb8nsBG3pkfqyp8wK1CrRPq9rUz1rIpVlZJwskualoV4pCCdU4irhrtF8jA+slQmyqrh3YZoMA02cgZeneRDSZNpRaaxFA3hxvHOAECjKH7gLY97Gw2evSxSRnogXNwOklSdVF7pSoUXT93qujw5xbnv+wBwAlX01GkB+jXi7gHJau0hqSClKwbjeXxtCtU4E4yXUjTI8u7uysOwzUv6ImMDC7Q5tuGMNmnwtSgfHWqTvWoaQSa8CbkCCwL/6uJpIXB1GN2b9Cm3NZsdtmrhZprtdFVmhvXyE9ZUXhafl7ifunr8dpzAPcHjnLchfxtfL5t1mu3yWof/flzm72098IXeO2ol8ybvBtMLydC8sH1ukLXpNrhwVGgwdYDo5HY5j2hM9Eg/ey49eeHuvl4mhUGf5Tfm1/EJnnsbvlJtpDGANHm3tXqeis1PpsUHX5HoLOgiFY02vKUthzSQl3W/xT2dc4eu59eBCSQ4W44bCEz9RGiTJ9RGLp0eEwa6/Zjat5pQYvevUnS8+oVp6XAUrkpRoWEYCHzUbfaZrwsaer2qDkjhSVnlfUR7DE9F6mY+hcB8kh5atZX4PpUOjWE0kv5bbBglGA7icHlLeux2wL3puOzyZdElWnvMKNujY+PMspy2SF9pwZLJhUvw7JByabzxBNIVdcJ8ankbG46z3KAPDF3SuaBjde+7gNk3+27mzUDXvbcOGcyzgJOUCglaZUxaaWx9SKv9ETkFDfTg9t2B4uVkSQxTHuhQ7w554B3FFBEHPg5mZhiVatkqRjmWE+5hQKnZexqENEwwwwShLBiM35OhS+2effacfe+kCyMD+zXdcXqqPIQmCHIQpDEtM0KYwXfHQHqOQUbDmXvTaSCT7rwvo9jSaDoCyc8yygBNoyCc5/RBBkEHzgJxAISsluTnQMBBN9ZLDES7DMbBCbwFrGFOo6Oz7jLDkDxdert3iJwwfmrcqmW+6AGJwBA5xlCYrp/vdWiSZvJxEOVyI40QU6YrTjzsAv3RKJWBAjTF4GnPER4sfQcX0QLLQtqMgt4lM8eW7qnlgNMBJWWnkWMZedO5dt88DQssVfU0zuwliGHOTnd9CXcYXmXqci0Iz1W6EXTlVzcUiLrCXwYHUSP1qOBMY31Q5pZJjMzon/sI1uwlZ8uxRPEQo9zhSYwvh0wVmzEzbMLyySyfBf8Oyw3Vm5ura2jWuMwsOWeAOhOT+jFl/7UFy6UXNxhG2Gn/fs7yTozVd7fMALvF2DJ37pUGLAwNaSihx9LPi1vB8c8dGUeZKQ9k12kPw5SPuj++9+3oyxsi9raEM2OVMPsLGTii0zVo1wBAjty5Ih8zhDdgIxdwYGdDBzAUY38/9BTWU5Zucmrq4TEzvdyXjTqb9x9wCtT6pCF314qNjl5dYER6/4F99hxAwTfLOe9YaungX+Msk8yGV6+fD9/+7nfBeRQd0vj7g+99Z/jR9/7z8G9/+np4++t/AOc1JxmjBTssY8XQ7J6E6qL5nZy8gm9nKGKcw1jqUmxlqv6pA+lTSRsU2ELf+5Ki/ND46IC6fcgy5hnEmDe1LPK3ADTKXd+gkxjUXEJthOOA1J689zVeWnbgApavH8P9JbPX3rwbLpkt94ABzqWrzo5zppzL+4TNMn9ofsBIe82MwgUzRG9Jy/pm9uybM/uOw1yYNXd08oL97eYcnHE2/OrXXwxf/OotBzxc8XHgYvjw7gOyPeNDACcTM3tkZ8oSayz5zsS1DbSN1VgDduoUt0ZBZJ462Iq9Cn/7t7+bUkegNrN0ePpXguEXp1XN6qibwo8sNdYon45DGRqfmavCKvvAUBboOq+YwEZvgz3ACbft8C/11LKO0ReHOg+Y+VvTs7e59Qa3V1zl7EEVDj7+c6V+gCeGKXDJWtqGni75yjvZmZ9+6cEvuGG2ZyKMZHDKszhK78RX79Uc3mIqMze9SLmse7avwqmnC27LbYY+lk6BWXoab+Zjlu6H5p6RFCXtuollkyf/KTP10TKwc2qbItG8/E2vMG0TbFK8pDXLKKlM1uM6vdW6Wfzm3QqceH1HrcjXy5ljyr2Xc89XmNCuLIDT0GY5W/ezUgtaQhfxAQCmp5U+06Qcihl8zU9ekb24xEF4jPA8rd8a5ixT+TZcf/Zigz+XG3vAQWRkem71Ud5qSbAisj0EAf+WhcQ54TRu6qxycjuBBfVII734pTOvI3kRXpoid/OAFssZh3TptM3Ihew0OJVBBzzqkHkarfwCr7xL5vq1JWVMCz7b3MwmJEFyVR7mI9mEeHdeyaR8PKVJn6nQUp4gjps00JSPZQKFUuGDsJ64TScfQYRvPaYnDH8uUYWEok1nxRhRccYXjE/wSoaRoUXFRD7KCAUvOUFvZh7adtpfoJ3F/0C7Ks0pB+j2Q2yEF4HbBtF3ta+K4c2TV1kITxZ9dpyZckcvoFD5FSEhpdPsU84VSxMHAdCKP+VG2UFq3GmvKAt1RTe/SSN9Xj7r1ifOlkvCK53JxJf3Fh7LXOpN8dGlAhXRCk2K/K+M18AGUuFtJcATo84mOqMh4KMsrG1eohWG5NFnZJYcDDRRf4QJGTSPUtbCuc4sePx58upwPb4/N4E7zDpsFGiiWkHhNu8WFGDd5S/Bp6wtf+FyV9rohLCbYc1dFVMda7CNDKJTlVKg8NcbKKPFUyyXjPuAN2GNxQ7zWCFML5xpohgtIApHuB1xFcT8hKsZdD7J1HBuldG0durTOZYe3ro245EB8X79jwcNj+IGF+la/tEB39TyTaDorQzFV3+aSLep1tdmpQodIDA7rwLVV/SbY8kCRF56QkV8BrQ8lKVxVaGM7Y1V6XJLb8TGlXwl/vEVRp4IfwQX3NLQLv25eHT3OrZFdZiWJmQ3t49e5ro/RXvH3WFSAK3MSwbGtKuRNAq5B0OYTX6P7uD/nM9NXsRbvJZENnn458mz41VuXf7qkR5zqMotTdXh6pxvlJBBeKWzx27S9ristuM28BCxWXad18fyMP3vFNYI8dH1PGoYf9ERHhpJaxgBzBTunmIwBAkyJjQkoC1kpNf3imF28IPqU/iC4bf/KRZ7rpW+qs52Rsq2y1e+Rtq3spTGolO65TB+nCX/ihtnnSdbwiLgLo/KZ8QPjGAaT+LgsUVZJz15VK6VYF3vhE9y8ulpfad4op2bK/evs6JiDJAOII9qt53xw/jT2V/7dGwmDLCzJJFOze6Kr4vu6+OqOzLwQ43dBjs+kxmD9xmGC5aX2TZfsdn4tcurbjF4Mei8Z2nqgy8Ab/ZJcy8a9z3bceM0PiuvXHvHkjnzdfnmA3RoaNKYIBeZNcfALIYk+JJ2Z8G5D5tPDT/OFtsjfTrnvHQcZHuAhB9JwZrZLYZVeUMKL6cZdD975h5RHJzAjJZfv33DILm+fNuhP35+Orz41gsGy1NmprDEloMbsjdcvlqXdLOXmbImnUZKB8HqgfuNafDZ93hXMp0zs8rDH3yXLqHZ/HOFIDq9vvvgXd5ctppOJ7DV/6JVtalhACWeW/bGu88XYZDQuXQka99rx1k/DMKynxwz/Yb96rxmIz7ycXCgDLOMkXR2zjXG5n1MXu7U46DFkw414Eyoh9gm2QMOv2WEkc+ZhDGUiY04ZSsmdY4I3BgFOanVt7/7sS2Rq0sH9+HN4pevO4wUc8rMk3TtaN9jiHOW3ALjgbMrnVHlINF85IxCTZ2KxFsBVn9ESYszMQ0WopSFmXnZLuUJpP/cZXiqWYDOlppxOMmMvcIOD58Nx8cYYjHMudfcIRapCVbyA2SkbHYxzlGI2aPQJarnZ5fDDfuPWQa3GIWW7GeU/s7DKfwgS5YWa8TbY98zZ2ZqELon7I6lxjfssage2Al3gJ3OOLz6F6ag2QFK+i8S7cAR2M5r3MVZA1cDiLeslBdxaWvEbz70zZSo4Q6OhQGi8qLMs0eV8aR3jzZPvswpmIxl2FoRuWA4P+GkWk4xnR6q28gD40IfgKovaoP9PvcjPOfQAg1KHziN9fZmAc/NgJ/2lPrgrDmMx8/Ys/HZi1N0Fr1hduIVe9H97T/+zfA//vvfD2+/OBt+8Q9vhvccwHB4RL1EBB6y8pw0r169zOETC4zS0VV0zoMY+j6NSwbUGrOrnUIukbHtBjxivJN7L096njIz8sBlpFRKht8lE/JyluYNhrlL9oq7YAbcc4yHu7RxOXSGdBNm2x24lxWSXXmoA4c03J5z0MeFM+WuqNMa+TAwa9hjtq37QLks9YZDbyx/7yv3IsS4u4C5o+evh+evv4UB9CXGOQxyH65pd+6HDx8uh/ecunoOHerbAuPAHm3L6fNnwymzljVYDhP2XWSG7Jx6dAbc1S2wLtnVaA9X/aZK5+p9hFGfCI1KqBNKp/4Da4j6ac2KQQ23aFLncSUdATF+8qSqc5Evz+yZ1GFbnOHOBhJL4RBc/a56jgLZuoiQYNp/mtA99Y07e5ShdzWDDkOrbSTJo8+g8MOGPInXDwU4x7IXTrQmMNy2OIY3PeMFVU1IhmasQRp59D2q3HR7K5A8gDdcNIaL00ykyWqLEKKLNkU9Xly9bYrxqvEpv/at7DdkhnGrL8kJvFlyCgwoEZf11hjz16hDa2y7bvYIwHeS8peuMlAgVeKqjSp+lKOHAsWgpTGqtRUkCW/i9gpu6keMUtQrZ3KP4y5gPtYjU8kLGGwb5D3l63vDgvUfNzitv7ZJ1lHzrV8BTEs47wJyKFy2OdE0ACUN5rqhTN7kwzx9hygEPyJW0wlzxCvryJtY8Wu18PJjUa0goH/jRyY/zilDkTrvFNrm1DuRiD+X6XFmCakB0JpiNZ5/q79lnLAkkFzTerdLUGXg0zInLv0dAoKXMkbciQul6sdWeomUp+IvWANIpTEb3clOKvSMAeX2BQONFY68kFktjxZfKydpk9cQiSc8FFfFD8nFoKLlMsPSuzFIGlt0yrmREdKANm3+oCeGOeRtm1P9IMu/tr3IwQ++F5FLSUKdLt1XV5wBv8sHm9JNZ8k5C5ltSvLUXR9uTCuGkMSPH7iVfcoWv6waa1H6obLwEaKOWiChDQz2vbj73nK18qH4L96MJw04u91Kt9jVT1HZDklL2kr8eJJGvXYittDrK4nL2w0hEvmpqxeKFUhuzFz4hDd/0hL2GM1IKGlqiqyQMgNV0hE8hS84hMtdkeaxTZs5GNcunaP3UVwiiqJ1hQNY+NAt7ooXW3fmKXE48idIu0sG5U9awsf6iFuw8MSjZTOmTQa9JrfMgs80JtpIn6D+k3B+ROjlE7mUbHs+xLeoyLV7fBKgYuYFDLGMcaIc4skUX5VPd8oER1OgPM0rykSipri0pfAsPRIGgDDNK27hIz6cyQNY97ELwTwgBieyN523ibmpj3jVrwQagcgELjANhVUm+AVpKIMDZGO6JtueLojyY/q1rwgof0NX8Q1GWoK7fpI05ZUCJ90m3CbaFhEecYt7pBtn/AZ1BIREFsL1q8ngo/Aez7Pr7iZLHXvyaEyNbtKksSVglFXoC0SVWZxirLCeXZFD+MdRHeSrnzIz4v9q8P+7zH4T/pKYMogceEa1ut5CY/Zc7LSG7HggyYaWhj4CoQQL1ZhZ9zfoCh9heomPAS1+TY8BlqvpRxz4DUndADTQDUXXgUJUv9IAK+0qQOHE4ZN3XNqChBGdDmPPDH936lr/VXinq8PUk18zraySb4/XU1HkXkpUdCWfjQQVuv1r+XwFyFaCJ2A36eiw22H6JIanhI5XtYlpAwzfiO7pk7ITiF4knJ80i2JNso5TTA1Ph/FJuzhCbFX2YAs1KXuThr6WT1KJgLLEcJU9WOBBbH7dzVIJR0m2qc0oN2FZn8aVHNaQL4x+s3NmDEYfvzzSiWRcy3ivzcbAkOLsjIVryVzehzHtjgFhZpWxiZabLWOCoG3XOAe/LHHcYWmcp4HlSzAdTWKhgSVz0JVlkBDsgFo65csBX9p9YFySmyWXDCDyrrH3TMWcMkA+xsDiUsug4/3jfnfue3cA3TP2c9rD2KDhpxt/XGq4dPNgaMFsMEyOyZdBsico7mKQmZyQ8yGDaQxl13T0rwm/dxABTXboYwBB3r4z7ZA548G9/DSMzTBUapRL5xIRO7Axla8406lK2ftG+slbgyjiCV4/1xufUqS8q+5VmjsOd3B2xR5GjB2W/JnKjp04XHLoKbXKWGPoPUYB9znL3jjilvYY5ChAc6MAVKcVdOckSEJ9lfq12nq/bz6U5x4GCg2HnnrojCP7Ay7dc8PrPb9IGwcbDixymitlIF6XR95jmNPoJkPhF8PeLQbOuznL+9JJ0BDqrCIHQtARYwaFRyEiKpWgftRrcLQaEvkYWe1FxSlJ5SCod5MgHpgKIkuOCznsYQiaoBMak6fMlpoxa+pohkHukL3leJ6wVPGQeA6xRX8UEoM1lhaqe26MfovR+erqjJtDCZCES1VjmMPAfHtD/WGPtR0GCNM9ZsZxsuuCE173964ghWWOqyv4p1aAC5bCQ+gCT+iEXumXH/mzLNznqQYqduYrHdGJM172ZNNBpxZQjQuGSy+FFl0Sl/kYrnjQ3NwZnJJOvXFQ6B5yOXmV2YLq1BEGnxl7u2WmHEtH9xCKduH044BXt11/DpWUJXrD4Oj87Jr90C5ZennDPnHUH4xR6kPyhb5DNvJ/+dnp8PwlB4mwLNUIB2Tn5x+Gn//8/fD5314xQ+ySQx/YOw49nkzumMF6i4HwiJNbMRCyF6TiQnV5eIqkhrkjZOug2rJC3xCgVUO5jbqmsV8igPMtrZHawz9ymAl6YXmERmXJ3wL99XRWT2a9ZZnqMcbvKXph/Y7xXUMAbasnri4xzi1Ynrx0Hz3amRUfJTzoQcOzA0rrrBvIX11w2uu7C+4Pw3sOtbhiVimNxfDyG3Nmwu4Op9Tx/RlpabecCXjGia9nHCBxibFvifFfuR9AR5YTI7p9DMkHx7SdlNsNs0533mEq/MBHgisM3+xvGEOTg9ZwBO9eMhlecdR/5GKwV3TE8CaPClUi6lWS6hIFUoR/ExKhVGNYIq4k7K8w+tE0YPQLHnd0socFCfpEPHrl+yENZn9Gz8hV3W53YU/W6K4JodEMxMuz6Co0cZt3FAAHV69fZUyrfMeZpFBatFZ7Z4u3vowBPr+Vl2hTFxKBHEJH5aEO1iyoqi+QT95QD4z11oNXMhMujRhpY4CpFi3kBpllyOXLgksYKdAcpGE9t3DyTkz4t63QR0JnEcXogkewzIbkg4snnEu3uJOGupMyTDtU+JSPH76sM5kdDd7iVZmQ0rqWd5k4Kk8NC2XQEDN3KzPTkYPaAA7aYg1TPPnuR501LbAwnfbMQiNM+Sn+pEVuiQegz6oiA1MRXOls82Lw8J2iESey9i3P+4Y7fnICK7fbbdgLMR+yA73vKs1BIQKcGldiOFMOsbaSD2ktxzyTf4UpxNIrZVOywBFA+SxdIw6aSkeKCmuBfQNx9qcKrD/5B4n4pNRcK2eNcpWzcuFWUHkSn45TElYKsjKV4sxFfh12xCFdRObjexzkJsq4TdUTB8MaV3nbL8ABK1kYaJ7Jtz1FV3SUjJRZPkbxLANY+X2n85WLgqGPaanAU8i2L6LuK7MY5Oyn+rHYd5FGuNoSIE/7svRX7Pcg5bQLZdcqXVKexRVUhbDGbwhUMmprEV4GNsoAskrHiIve6ldXRGC54ZaXJDMcfiwew4IL+MTJp+1jyaNw4ga/r9kg46ddjbru5WkGKZxQboRYeQjarhBBoBWyw0tcXR3BOoECUeHFUWm30IEJCCvnOsmIyvoZzW5x1eDq6fkV6G/9K4qGpqFufItJ3IQGpsca3oLKyW84K18HSy2stMESHC1Bd1uXBYnm8WysRO7CGI1nrUYGmldiijoEGfxp1BKx/hE3kV3u/dkZ7HsBRKHSIqAwFgxuSdOpVqtkqS/RJsKa0tkO2Im38+D7w7zykiVccnL0uUnBJwqvlKMvmf9D3Jk92ZIb97l67z693P3OcMgZiZRMSbRl2aEHWeEI2/+7lwc7FH5whBzhsCxZQ3KGM3PnLr2ec3rx9/0SqKq+t++YtOUwuusUlkRmIpFAAVkASljy2iFEF6SDJ8ZA4QQmX0pLfMtO2Y0rgDQGaYtLGO42Bu9FSECdEU0YlgFnTDkoIOOJQo8fcyXC9JJ7T58wiDJpRJVeTvjv5SE9eKzgMN3K0lCOsBPqop0CWcZOe7r3PJ3ulNJ8Lc+YFU9DV0y+n14cvodGoE5pnjRinUf+bn7RhqGH8L+P6h+A3vsoe7ij5h52+PGetyTc1Ss/jDJ2vsgpTkUXjtsPFiWJnRj3NHLuZtS12+StiKk/DZmA1o8tocU1XB/qAIx1vLLb4YgMXtKMMl9d+qs91H1Gbspecmm0RZuLn343V2TY0gyPDnrC6VL0FuhxlfKRX5ntiD8CMka3so5hPA/ReD+u5E1l10ixBNSQCJsHPZ6Ofs6OMuSx26DhlZB55r2L+dJfUHjLH3zm6IxwL6/9DQDChEjpnmGJe3P4EA/+4DRO1ol2nYgGOfvI9OZsqXQZitsAausqJjlX+GiY0+DCAEdDl2dmOdhxAmBf7cCWTWkcaM/2Q/7cIuVKFJ8TGlcc+rqyYYcJ9y6ra3aIY8NfjHka9Dz7K88Hy5EOTF2z1P61svpwoIGZ7kBFv5PSNVtF/TqdZdWwaHl2mFwfYkh5fPQog/wbVpW5gu5gV+MKB/tzoLxklmyXdDuKlytLNuB5UxnEyIDsmRhc+wEKCunYe43R7mLF1w7Bdcq5UecYH/1K5i3bYz1QPtuUeB65jTVv2RnMWy9ONFytpyFwycqw0k8YIK0moxZc44FlYvKMTF13UwPMqisHy2lvrT79IIOGHF/a+03SbQ663+QrjkRx8TaZ2OyB3mHitInRh0GsK9B846wi1BgKOVPIHICcASp1bEW4+gHenBg6t82XX8mnjGPMpf6EcVWjb6ApcsruFt58NVCjLvl89qvL1qBGmHyxlpVCfsChvlgnX+hMDHNs7YOGg+NxcqV8+Eu58cMUuESo7LgbDERLSgT1lnjTdAQAlUfj6xJHGV1sw67Y8GuXO+jHDka5XQwzbmdc8KVUDXNHfJ11QfyCyfI+k9ZtjMq3bk31gw4YSvyq75Iv7l1xvtflxVv4ZzMh1Xxzy0pBjLga/hbHbJHkC6Nukd1k4rRc+kEEDVDqiwZm2oMVb5/iBdOOmTNxs4yw7AoAddF425NtIHNf4iyypRJfKo17JupGOpYC3GlLalH0oxOAS3iwZOyNgtRh837gwS8Tw7/nybEl1zMW9zXMEbYtb2Os02id5Y9hXbrF992tDcmvI29gUGP1GNswr5HXklVh53w51BWj1q2G5x0M3s8+ORmef/qEreKHKZ/bxC74UMIV57K5hfqnP/2Mrayvhtfff82qy3O2ot8Ojx8fscr1KC8I7GdibOBlgkZQjZfpRygeqkzp/KlxpjoWPYMHVzzUmXp8fMK6YrXkvivm8MeRX/2hdtKu7S9sq65g0Sh34Ao7V2XYW7W2pTRjsABWQzMEYqC7wVB2yzmKrjp15eqNRt0LPuTARxy++ebV8IptqZf0axvgvWaF8hpj3Oml2+gXfCDkhFV1rpg7ZfXcG4yDnLNH+3Plr23VEm5wJue+hsoT6sV3Ehe040vkcY6hA1nbN9PKUiD1KH2p1W9B88MNGdU4wQgv26BxDSRtMdH84Exod/s7+z9x3Npn+dfgqzX79Ct9rvF+yysN9Ng5bLbOgy8rxILXNop2osf0PLmEoxSpk/ib7oVd/Y1Z6Uu3oal4XiQEThyVNHnIF6MTMG5ntP/z8llWz9gqrn19N94ZjwoJFKaCE1nLg3ljNMSfFVjojfwYp3p5pIL9vCxmdQ1oij5tnMx+FEm8MbIJJPLWB5gpK4ntBEDhyxE99tF1ZIjrnZSY0UjC1WWWx/z5kETRVkb+5XkTo44Z5NF2Y38KTZxlgSBhnnWOB1hFfkfbtr9LByWW1LmFjkBkh7TiO4YPHgyFrVGFSFY20XY0kfiiSGNbztYjc18JJR7l2euh82Q8xQkZedTX0zTqRD7cU0fc13k2WQPomm3BsUgMm1UvpsinK+XjB2Nf2STHnZBtxw9ghFf4Tfso6jKRLjfg1F3Ky495UtXKI+VxjKPMfEGG34uwqw9jxCSn8EqstFhM8mf+htfy8xeXh65cKhDbnhUmXSH8s56Mo2zEkbVcoW0BY83vvXBJW3r1PMGP7orTS1i5lgvhdVVGfVNcvMYQ1a94yGNYl3v94C9+rYv4EzZzIImDR8rhs7Rkr+TQG/6yHbuPUekfMXEDa/+IYc63yNwZ0YHLHRMlXSKRiW1Fueksdfk674k2wH+gvFO/adfWMyyVIU6YKpdhr8JHNEnJb3nMD0np6C9jHrAELF3iuHcaNrPZxx+KuSiD6G2tycYNZ2arz4qTYC+L6lQR3iRcid4Lnvg4GTG/Af1WSDmzhNkoSY8kTm8reDWaypNf8QRg9LSMs/DM2xIfuEn8fnSxIff8gaMUU2TlKs54L2HimfwjQuM7DHkrWPkUW2VLx9j9/U5S0r0Zl0t/49UoB/uBM64i6pY6MK6lt2xVdSoK8RbbUYhg+r1UPjAUTuDUmqSrvLjAcCNDDgQlPUWnLPbP/Qpoe6LSpxUBaVmXKjbEbF6ZqAGXLVx2AuAoPiRlOFRFZ0TdZlEgrrjwLV6D6qAXAUlyT4MZcYEZppOc7IUjiBq+8j/8G7220A84yUM68jT5fdiwV0wmt1jeh0lC+zENiDGqwmMwnnlcHvz3kz8S6rIyucmKe/Fjpevzau4+Gz32gbuAs3z3IH4obQYYJmbh5n1fTiXGks1MpB9m/D+NAbV4o4fem26mOkgI5fw8RKBkoC6MDv9YtOZPGn7RpA8ZgROR0Lx+S28/SnTKLaG56/SkVcTmqfGbJf0JHvUovBtp5yDn3U/4Hh/GNxB8zU36lWYH0darlNw62HgHgf8d1xj//8ZTMu11KPPlWkwPVpmnUNqqQeVkPznlvM+4odERCF5lMPYb5qx2V3IGnx6fuYnA25DUXeEQpxLSTzpY6ZOgvGEXSDotT6ftNsJdLlejMQxGh5mwYz/wciLtuXF7GK92OIh96eFlxGmw2Gcrn9v8cvYSIwrPh3rHNq2zK1bCXLNli32tmx6MjxHKrWhOFrecmMsAvNyxAucaI5Erxzyvzr0djH+hr0EG2kws3Hqzi9HBlV6bLn/BwnHLRPWGFUW+tU4ZKXQmcR607wWLe0wSzOc2HFfLLZjYaqRzZeANK+Hk+dnTZ8Nnn3yBkWwxfP/96+Hrr7/kzKiL4ZTJv6vJNA7swptGjzsePn7Z8Cor6pCv57qxGOqCFS4a5i7YduZWVQ9891wxhed2P8g7j8oE3h4zxro2ibMavJwwaHTwzCr1n8GW1Ze+hOS0M2eojrWyfYUxZCamaXM1UHXyu3KSweByd/cI2sesytonjvIq7xg7MeQw2PRMOo1i+fACss4QNhOg4lXhpx+VP+JzNhAMuS1Pf1awKWTk7mSEaYRZMNhh6oCUk8tMVC3c2CFasdQN52mtNUYoR7b/XmuYu2GVmCuIMHTeYJhbke4B+E4ird8+Qc1ExjFElF0FqbaBJ37DkrQNVNtV4pPr7bm3Lyd16Xf4UUQaVR3MezaZWxf39litxWq2fe5+jdUtrMcYQ44xzB1hlFrw9dvd7SU6jSEO3TzHoHLDNlQstpSB1VGsDF2tOHeQFVKXnLd4e+N2SD8gwtd+MfBtY4zZo21saNy+dEJg3SAXvzZLHdnMN9E99c+vyDqB1tCZF5sUK/MuyGWrE4qWrWnEqxY5NkQ9ot6cLJa+KIs2CQuQMsSpbFE4pTe/kI+jfy8GXaBBr2q1nCvaNNDtcL7ePn6N7NuslPNLv370ga6kJtPhgXj4xhINqh22amK2v0R/MPhr4Fcfri49H47xntvaNdNT1qec3/ijn3wyPH/5FL1ju/gZq1ZZbfrZZ59wvtwXwz/6/T8d/vq//PXwn/7jfxi+/OW74cnjx6R9hnHuSerV/ncPg/ymhnfou33VFbJwlsmaK33VXuHU30zuaA8545APu3j+oh9aOTo6pqx8bZg+LE0pskNO/GeMDG77wkPgjg79gi9nTlK8NX3lNXLjJCPK5SpR6KAn2Q5IW1/S13i23DbGWs/f9AMQnrnomXuXbIW+RJ+WhFfk8aMtr/mwzJUrDtm6ugW9py9+RH/llta3w1uMc2v6nRNePngUgOL2wzrqk9b66yURhE/ZxvqOVZznrO67sj+DZowOikU5WLbm1ATLO4tKStoPsCk/tZVWhwCFTaR4+HNor3Msr6vdKoWzIxVO2QdWnA2fbdNKLNWs2QZaFDzyKMYyONHf0FOkLROr3vjVQp9klNgiVX9hHlH6Z3tPGnqqMYVnRQg1fpNuebgsa/psYGJ4yUSFlkqbsFmEX/JpsOqGuR5fxS66ISh44yd8EVl8QJ42s+1leyWxeOjwmA6g77Ms8XSlkUt49BlPDYhIZ3MN3+ic8sJvnLeaU8kCKVgBfbZmFSEMV/UnB+nOu6xXZSePmrh9TvDSBUB5LwOUfp8/Ei5c7mpCRdPf5GMUAuOSxwoJVvtdM0FJvvzTA5Dytp/PzM+JXrgRhou03Bussb680KCuQa0MyMRa3jBPGgFxRybA4wOTOVsabSJ2GmNimGMMQt+rQDtf3lO38hV+laCOcHhNIBonna43ys4nimOwboyVsuleyrA7w1ZU2FZ+5FVm8pH6Mk4YZcKNUnHXn5KItVD50NAZ9AUM8OE298KpFPPSRxhp+COu+A0KUXIyMq9vRCVDGr58nogP3hREos1LXIrREBUOcSURAAl2Z1xngDsZ7UvfdyUrS+tVcqv+pLCGeMOfp7djD/Q6Bl3ueYEcvW0vj4m74xnkw7OMchrj3L4Kbcamo2HOsuEsvXQd4+hSBdxLn0iHZ+MUH5H003CK3wt1qquKR6CMchnDGxeEDbbBpEqlAy5pVB8y0ZaXws8dA7yvmkTzgVNw7yeVkhXoQ7mSHq5gwIKpBLHcWlDyBaE5rQjxFHBVEvAKgUZuJ1WdIemiUIggyB2F6Vkn/ubcmGonAFwRkdAPOnN02GBq6CyBuHSNupjrTwJcHb5lCWQ6IToyG60KHvz6BTLP/G578zJO2KQRNJOuh71bnk7TJOO8C6RfBWrh0DaxOZMbSO6RtdnAGVKihkdDIQMjPtxK/o209WMeOgkVy3qqFRc0ZtLqKqmJ33CIdUYNU0aVXm9+LLNP79DXz6U85IvGaDz/bKvpDVhYrpmzY1cYGYC1NJVc5923UIGpqEIIY7P+M2VuCR1qvCsPXeRyn3QlWEhhWqX1gYuJSsOOpbs568lCQkPfQXJ3GKsYdF03KzT9fix+grjv6/DSS1vyHobUIGse1x5So4ytaNxDPFqqrqeTfIWcyjvmjA50LP3eMQeTgXIj0h5R985/j+3hPFh65D/UPSz5U7z6a/3nsnzIrVK826YJEd1UMfrW4xKZ/JUjLIpaR4by3tfRiKsAQtRqsgUEeIam1VpDJSYTaV9Nhl02yUJyZS2YomtWyqCy2WZ6OfSmMBa1cqVfC2MVDi8NRszyaMr8Ilg0TSOh0pDYmK8AooYmVjC4KvTx3wb+cYCWUjVVpY3OwEjowc0oP5EB0vvNChZcigzkWFPmb42z+h7LVWUSNriLXERUpZaZ1ikJDY553XjWRX08QQRhxaaYPqA0TPoMsM3X+0vyOEarQXUjWMVIH7vNBHXBFwA3szqOYRj50i+y/Wxziy2XpG3zMYRNJqYnfOhAI9DV8mp4w9ap5btXGBI0qtgTeTEx4uyyrRNWvDx+5MvIMJmD6j2fpq0sqfNRMmzlnCRXTMkfk32MPxt85MFMGZhg5Ljx4HxWfbkFzAskwNvvMWDiWeRkJl8GZbVObcFl5Yp4+NOok+16wLv6zFVNbmU7ZMvdI86Ie3v2hq1gX8ag+O7d25x5t4PBYY8y83KVRSysXmJlmRtZHMw66bUO3DJ7yuH+G6z20SCWba/cr/xyLLPybdqCXaJb5vwqZCYOVJRGK+tTQ1y+aEtJBZRHV/KRRBqGQ4wxyiBn4DCYdBuw1g5XJeToCCbzfqRjTV2tmLQ7GVURdtgSucdZaJtskXTYBjbi0Qx40ciSA97z0HXsVMpZK1IYlMZ2Bt/AqUPS2mIy6HmC2YKaFUdO+PnqaDfMYaixDhiuo0uu6sMA0Z4NnllIobgsH+fZEc4qQ7ctYni75iurN6wWutYwx/2Wbaw3uVh5SH37nM7T3KJxgag1GscVFCg0+a1GKoBNIq7aoINv21KLpU6CpsUERaERU/TP82d2OFh/f5cvrx48ZmXcI1bLsX114Uo5DHMxymGE4fyz/W1XilBySNzyRdb1ijP+WAF2i/H4EsPHBSu7zs5fc+4XX8bUEHXnlzo5K+zwCbJgRSAGOIQcHLes0LzEiHe+fIuhhPPH9jDokHZH+1tfHyAHz6iDUIxLTS7I3W3VFj9JlMUSxsCYyRPp1egVlYIinbxdDnYcygY6ptPiuIiDTPRRfUEXXbGhwcwJT525piHKs9fQZ3ZLb2Gc84pRTsMc6qoxMZerLMUpk3SGK4xV33x9Fjn5wZhtDJX5WmE4dyUqxl7wPubLqo+eYmCGjl/jdcXn3v6T4ed/9IfDyeInw/Pjnw3Pjj9je+hq+O43v4av9fCzP3o+/PHPvxiOn+0Oqw22QsMzlYrclL3n8aCf0illouzlLHPNIzRoUf/kW6nDtFFX2p5gcDs8pF2xrTlfUKb/UI6ZyHFbYYz1jLxbtpluY0DcY6VlPoIjPWXr6jVg6AbQe/JqKPPFAnpiDbjF/hhD7+kZX3V+yxdVX7EKkPP3zjHO5UxLYOw/3DK7Qo5brqDjJcj3fDzjCv+VW2S5+7VaP0izf1SrA9f0GerH27O3w8Wb+jLrKV+CfcelbnqkgFtn18hH9Zi2aJZcxl/0RafYbCc6n0s+B9JxRxb0J6qSQPCoalk2NS6roHtjM0vwcBdAR560zPRL9DutzaqPgmTlFj61Ph8nAJf6vkXD26B/RqzRaenYD9kX0j2n/7Uvk166utCFt9xhBOT9OW6xSi/sF+vZ0/uVbiQR1rzV94Rt5FD3xDW/7azwUcYWJ27z6sbxKPRzXAQMWk4Nf2mS+Lv8FG3KH149BgG9xKBvm5IMTTNE+rM/iGzfyFCceZkBM1kFilB8/kbfkZVtzZcQGyomNRBmMU5oqdLw4oqtgpVWPWs1efoxIZ9BysmyZNV1DDbEkR1vePa5bKHBnLIbVC6RiZEUTn9dzWO0OPnLSwEzgMNnqWOMNQU2a61erOdAGUnVBVs32f210r2RPzJAHtFZFQPX60Oc9lDRAxRSvx+LiXCDKZyQbh9ZZYnNIjyqkxUXpOL1WU5ajLjibbSqDg2TDoxzYvHpSoZyTo3Bp8bE3MMr9YDgvAoa/qivyMy8/OVXZcDZZiy6PuN7OcIldWrlOH5JZySSOMJRPGVkPmXmXQxqkXgqr/pgvVXJjatLQ1jxDbRo07hTWgKFM3iSX/xE46/ns/5yyqLTFl5ZFQx0lIu8NLY7Vmn7DHPssa1Oe2yCYeqMHhnqjgXVaY97kE/qMnquvOXBMjH+AarqliDI8zIJRi2F9ayIvZR5lbGx49iNPt1OKYZz65e4Ddtb+CdP4zmGP2RsOWEETGYjnKJBlHjj5INknLDSNE660AK3L3cc21KS910kK3iQlKDN3uJn3uRsFV6KUkSEDEOj0gk55VdQ4tcVU97Lr1leeaJK6QR8KqQwlkZhClcZ+Z3wTJVu4m/pmtI3VsKL1RXHLf7AEJBu9wegSiFPHd6sIx/6KYfJaXx48hAR2HLcSyvYebz0pJ/JvVnUMWWdwosER7A76Si3YjGctySBSimM9SEb5TE1+c1YSL0lp0ECgZ3DWJ/CUBe1yg042xV8CWvHbXu27jN3tOMB1odttsqSOaTEj8ukloherORt7KQxkS9wwOuVdmCDhDB/QUViyYmQ/HqDIVMDYQNpecRXsCmYwfCk/CZ3L3Av7wRz36eE08iJvp/7PtzHQvI36k4DUoYp8/s4lcOsPB/DeT8+koq8mlTAMXFqqqHg7fGV5T6a/yehTv23Q97L3u/mel92H8cErRT04xCVgnYh/K4Xk6RIRfb+FaJG2zadjObDZ1vxHhxqoT2a9ybUjriItZwdZeUdyyfilq0DFq2wkqj5zxy04onpGUZA44gM8CzHyNcUV7KdwiMKYAVXT4OfsqZ9itaLLJGU6QSUgDE6B7x2abrE8FMPLCLMyx/Yk95/5nH6df52qLk/ie1HPjrd0Udk/ioxkO/TS+HMSYcWo8RIU4Q88G2cptvyI7fiqopbumNM+BNW+QBvuNMKrLGkRT4BFut952TCJI0+MfyYhXCmx/avPFwmnKQAv8VAZeeWQ8IzyGcYw8Bmd8E5SWzh2mQ1jyuulm6xYnXFOyaHSyZzK1Y+ed3amTMu2mJbX1b3aLxhdB7bGivOHDnEIATXTi7tn50AjnJgcLHvGVLQyPOAsOe4+RVUjQIxDFjhDKA3oOVkYodDvl094DYz3wkxtFK40ZNeuvrKpLrjNruD4cWL56ykecpZVpfDd34Vka8X/vrrX2H0uB3OKNMlhsYVq7ZgP/g3McAxfcZopDGJibp3Jr8eag8jsMsEkHAZtdwuSz1nYMYEGSSucLCqGUOBw7LjIUKDm895V/u5gqcGbkqFwTx5rB+3uRaMX7UVBrpaCZ14OLgE7xpaGgc9FN5z3e40nu24/fKQay9tRGMYIzhk4IOPKwJGJhgH+9dzfehmJYtIXU3kXR2CV1dT7ILTs/j0++GImlCos8BQDrdf6s8A2vy+fQaHg/SsyEOmMRJLG3lan9gRslpOY1Q+7qAxDr9fp/TMO5gofpEJ3ECXHzz6lZPlqD5PTTaRNHkgqbuxT2y5ko9EQQpPgzSQsiBe7k5U3dq8t1NfYD3EGHSIcW7hqjmMNAu+EHzguXManuy7b7Teqnt+0AJ9oXwrzgC74IMG5xz2ryHkEsOIBrstVmBtDkfDzR4GFra5rq6Oc2j9NUbWNSsH/ejFki2ZbjU+OOJAauTodpqd9S7GBmRBXWb3ArrjM0fpqIe2rzLg0Dd0IRCftk69RTYUM3VCfIlJeaXwkUePjbEJfXKurgwtT72ZN0w5Uf8d2rrnlfmRAxaCYbBHDrQbr6yWo8JchZSVRvYF/DkhcYvvGWfLffXrb1lNdoyBihVoTmrQ8UwoWaniajnxerbcYsFaM864qjheHOCTtkaDt3zV9JtfvQPnzfB7n/8MQ97x8JOfsu2Vs+5uri9YWXbBuWpum6XtYLDfQY9BDY5aTUFNh6euDWqSf1Qp7QiOlS9tOnW+8MMfnlGnwYvqdu4ROXNH599wHtyvf/nN8PLk2fAJ14Kz8Z4+ecGXYqlfBYYR7pZ69aXAGn6zrT+rW1nRR1s9OWZrNFuB/SDGEmOdlwYzDQ6pA/qOJRM/V8Rt0+Z3ob2978sK2z3yhV+3FbvldoFBcwdjpsbOa7ZTL1mBes7W8HdXrNxEx6KPnH+4pm8ofaCclNWWUU/a0o7WOuqGzsxddA8eNGrAIJd9i88l5YtMgDeH7Um89oFRNWDEnueXEJQr8xvzVA4eb0DAj/pQzszmN44/sikT+33jnE5nfmAClWecXa1GQ+UXYzZhz2izPaTN2hdKQViBE+Ju5TdOZEN/4Ai4WhV0BMlHHVQug/JOUVJXxR9BXEHYR4q2G/UqhTT+7eM1zNmD+eywCD1dScVYFDyGnJCjy+q/ORCobdSVseku+RFfHOWyP7ZOfNbaDm3Xtz4r8jyBNoCIg6vGJNnGTX06hrGduUsp/bswULSO0w9z1xiaj2sgx+r3iQO/9O3r03ZobK4M6vIJPz5blB84aixAP8azxVVnJHBBl/z5A0Y/kOkjAExdpj4DaTuubNLVOOMXhV15mj4LsVgDwqiH+i2btKtfJA/4LZe0U0/CAOtZeepgik1O+2FrPGUIr8pNKdm3epdOlRVvnCvyo/+Wh0sOkkc9ERuZSvUqn3xG75Gj6XkW0/dr9JSk6YKgBUXTzE2eAlQJTZcby5FfPIbBFwLSRWlw8t4QcsefbI5t8Dim6zIgaJL9JZzyR12Lr13SzTw544uGBgj77DJ+FddKICwkH/QIF294dZ3fUJOHSo9RThn61+5SkZPwHR91mpeH6jqXBjn0qs6So0wxxPFwcjCqfBFOyo9fwvrLOCdm/3BNdx1PtxhjyyH7xClkgO0HPUbEovk8s0lGzN69SEo1hFanBwYi1cfA+Kznr+h1QuSznBKx7KEFGQik/dgfqIAfOAC706tyBlVgKS6VXFGktjQFESchPQRbTAIS95pcT63IFIZCZHVTE4w3kclwGgqCU2erYUi6VCpAne5EAPoA89/ppjNpvPe45G15qpyN77BlOYuGxZSu937FQ94e9v6+C86WR8wdVr4+vCQqcEtKPvNUPgvS+pVGusNOld/p97IYVgnMF+ddwSqHMQpfF0jSk1xwqc3GF8oYbaF9Z1kz+W23GuWyXdQwqByz2P413jng3CbgBCa8E+fDNW+tgEm7p9FJPopvHgJhh/TcSbOD1V8Xnu5MsyBc9mnSMDV8BaY633TiJnQXWHGWHEwKrZ4+v4u/5c2t+QNi2sx1POGpxXfwOahxhda6K1cth1h5SmSLKcAG1TKOtTdFW5I5DVOCAVwjveY3PKXNIokVy8i/gA+4j0RP+cIJFETtD4yFu/cZHHF3jDMAmJiFCg/wpdvCV+rIa8NVYeXacZIADylZQxiYntz460HRCDan3eOim6SkXNFv4BxAjNTslG0nTYaNuSr7VEMjrTmRH/Crz10aY945j2G4EPibvlOm5zJIePoRT3IkQ8WnrsyThE7J8EyaacgRKWWt+NZlh5o4HCZ0tGIpuRUNf41zKDNBNU7NxKV8jcntQ6iKn9GuGjBPwwNEtaGK6wmFT7z4igj0UtgZIF55qFvPWiIxFvieg9pueEoDKp7fTlwepUM4emISf+mPGkyxIYyDswCEeBtb0r+Sg8t+1u2QnvuSlWngYVNlDVjwiTkX/a0pW8yu9zDoXDsJlgh6uum2GfKvmYRokDt3Ox4rVy45LPwWAvkKHlvYIpJMxMGEMcvBJ2YXxj8OqelTGaiUoYbJvmRlrjnLkK1EhGs1mwfjs4KDyesdRislBSscrk+5uDspyZZYxlcxzGU1F2k0pBWTWd8iWq4cFo3M3FZ6yKT68aMnw4uXLzEALoY3O2y1Zauqq+O+e/2Nw/5hhcFjiVHglgeRBjaWXaccbovSTMQiF55LGtiULenyDR0H9jdMsB3uuFJvnwmyer4HX/Lt4MlDo/26pnqkcasmEVYbGsHAyq8wWjbTXI1UK400gDn4Aga64nTA6bmrS+LuMHA4Kb9mS4bD5DsGohuuPmLT3JYrH8HlG1xliI/zq5AlPDoecxqRlU/AZJ0btG1hmcTCi7puSmBJ8xmdbcToggNa4W6YBN1pcIGu59nZiSAGbubzy6RQoezS9+y4GqTDA0a3GN+Iy3ZWDr/3qXur7GOkBBaZa3jRWf8RjjyGT+7SSbx+fFzUhN6PukoTDtfx4LUuYshSnx3Qs01yGwPOPqsOF3uPh+P9p2xXddWcq+eI40D/fQyzu26xRp4Zm1DW27Wr3tz2yjZNBC2Ju1sMa65kRIFOMQI7id7jQH4/YnGNsbLublfcHM7WZ8MrdPGU1ZvXGCn9ivHB4QHbYFlhBrxbVa3AGCBSVurBRq/iGObu23NXQ6ashHO+lPUEiKIxfpRqy5ePddA+UUPSxeXki4LhF7043fqtvO2H1M9s/mz41AAAQABJREFUz0ZWeNMet1kh53xHo5wfSdEwV1v/vKsPYqyJjwb3Mz7W8O3X36XNrpdsT8VQ7pd5Nbj7Vd9ttrOenBwMP/78E86W89w98NIut1wlBFMrPgpydfbt8A7j+qtfX6WeDg6eYIxapH5uWd2aFwZMzEDIRB2DaOqL/GmXrqAAKe0nOzCAgVNEaYXih0YMECFchvTFgvME+ZjELvVn3+wXo90yH+FyIv2KM9/eYpzTQOeq1xdPPx0enTzGuMvqUdqLY1uNca6WWyGDJdvevTQqIkb61LwRwX4HLDyoh14a0DOApvI0Innu4Bpj2zXxu8qV4wT2MBju8uXg9ItutWW13xWGSWV6qaEXY7fhSwyDF2wdP8cot2S1ak3Qqd/UrmWBPzsbym97mjtS49QftD36VIYc/OTz3C6duWJksSq5HPurO6GhQpmePzwCh0x+8NrapQR9bqpoYsRFvHJM3ymUWVRoYQBOu7D9opT2VwAD5QUG4CStMbUf5xBDFan+F294gBVt6Cpb89kOpNPwhHvCmaNQp8UjqVSTeh6UpOuVRgyeZKerDe8gigtKgEGRtNCVuh7i5VeYBKVTudJXuTLc52bECVBsDrRhYXq/qbHPVW1eLTOEyquMfF5mNb2lp4y2UHm2DdRKOJo0TOdlDHFkTdl8MWYZt2IsVz7yyQ+RrnZ2FTiocW4H5aWVdNBwIPM8yyq+VJD53DKuYUHGijnLJR/ynJt38PWxjmnqgKmBkxlDBuo/dBI5+zE94yjL6gVsGXrNK4ICDlwav0SNk3PqCZqIOOUd+4nQtH8FkCuya7zJls9gagAFU06tQiUVeMcBIizCxhktvdA03jB360f9CS7qK/2WcGQo2uYT2Iv0BjnFkSV1ZF2LnZSEq16M6XVoHrEkbzFEWJxchNMOaVu2uTE+zxxSgpt+FVfaKKXmtzxJtxSWSZrcNUbFb7igAygXiQg05TRz+YM0P3JaMnYlnKsztxnHWle+XKvVcj4DHEtZVnj0Tr+v44nPr3SqJPrDgmi52q3BwF/ywAMe04p/PNQvwxl03zTgaHN52WqX6IC3WK/imM96s+xgyYsRn0PmE450cev0G5l5U9IdJ9mOGE3RzvqL3ZK4wKMTecfW7qSVkqloXveFaaiUYoKTuIz6p9Pv88FOppRYvylCdHqN8WQwj8Wo/OZVkZK3N5SWZiUIWfDiBaeCagrd6ZjeqAktwrhKb/6GMzIgyjRx8XyohgTt9DeGEzeFK+vEsz4fEKpZXGoffwvCdilnYyBl6HyJXLhioG4G2yW+yEKPTmTNTWJrcUbg9SYN/XZkljHhRAlgUgFZXwHteE0LiBLUX3Bhj7qxWdRjnDS0SqNc5ER+dC4yyIOPQCY+phPv2xf5EsZxu31dxhGdWeL5J39Njny70fdyy59phQC+ggvuxG00P/Jpo84DL6A2gkpvBYrepI9tqBpWQjMnQl0hDUmDJQ19OHi2HDrjU638pGwlvPBVEBMV2AFWOZi5EKQ9EVZGQdTpmzlxeqQzObV7lpSEEiOxysbU+g9c4AEITH7kBFnzxPCBF5aN/8CZR2xT6eXXMvTL9NQjeXu7u8fsAzinqCpVcE2RH/jkT9dZ7GHjzKt0is8UO/4yMBRPFdvT7stSHN1NpayYepvoxEdFYkDPBCt0GiNREUDDg2wQH2k1fjte75EuOOa8Jx7YSpMvAvznmR8aYis35sMj3e5m3vBmhpJJwyugSAAUpV7LoAu3I76kBC6wwrc0h/9OJNUDAdQedd3BjoYbXaeZBxFg4Zek8Jp7h5Nug5eGftPjq3AyF1Di5TcvappuR+5JB557fybJR3e9jA1j+Os8CmP2yYmkHvjy3dMsrYcVe7ezCU4TYTg38pgWOO7hhXv6JcYNeW6QKGzxqV98GhJqUFKGrzLsMC2pPx72nhfnqigPA9dAt4XBRAMcJi3aGxi4/OKgbxY1RmwzucOag/GJCSOGEs9SW16+bZM7t3JiYeBMOJZrZDXd4pgzl1g9VB9KYKAgZ+o3fYLqLs9bDoTAKfNO6PIm3QG5b+05YDlbXRioLzH2XfG1Qg89XzFJtX/ewwBywMqPfVe7gDfGSkWs7BSGTxFulsFVEK7GcQCn39UjB4vF8PTRo+HxE1bRHD+C9la2ib159xpD4yWTWr6mSlnXHHp9zWT2BqNAjBtMPjYxqGQYCn4nq9VXe84d5XGiYfmixBrA4AO6Ggo1zGyzgkzGNMitWFG3crUMk5T6shx4VRDgrXOdBinjnFjXihxW+SS/b2HRGdLsi1y9s6LcN+CMfNEdtxm7olEZWK8O2p0IIXT4c6Ua55khszq7S52z77V/AMoBIaxnEkdhrjGSZQUgmKLK0LSOXMHmtli3GXt2niv1qEn4YsDLoPfuumQCViuDwXEZnxAmz2lkmYe15k0Mp6zeueWDIG5b9dJopy47YfNekxXrV/2UEf/RKxuszmpvzpgenNoqkRQw0NyrvQklTtPyP+bLHFHc6IxGJLcq7vpBEM+T0zB38Hw43GEbq4Y5DNcH1C9HDlJSBKdSeK0x0qyoIz6Kskv72MEItAHcPqviDvbeYOR7hRHmV8DW1jFXc7gKkoi0tUuMcV+9+s3wK1Zvvrt4A298lARD0D4GFyVteZSFuulqEXUixl5nA7Y32LdntRs13mJuEq8upG6JsezKQgNRtmkhCGUKukwonFRonHM1gaUr+ZOJ8rmSR3Qa5A74uIOrWz0LC/VIvKtXb/1aq8YvVyWZBrzpYEr95XlESJavLlbDKWekrS81pu+wstAVZBjmmOwPtMM9tmI+fXY0/P5Pfzwcn3ium3UjK2yPp62ueEFw/u6aL5bescKMScpqn+2m9m2ef+mHaSjXzoL27WsBVhtyDiCtMfq9TzvR4KCGuNJNrcuLi6ywsOzIGeOY+hOoNARW9PK11ANW3WroN+8Od7fUaezZxDLC+l34gEcOvt/nfMdPXvwYwxlltz4yo5cefRRyvsIg9w5D7eqCraX0e5f0O1fcDzHGunp3h3746NHJcEQ/eM6HYZbg2URfstKLtu/2dbeB31Afx0fo6jG8YTTUeLvCGHd6heEOa7CGubXbZflb0uZWtO8rt66mf6dd0zbVtbqiIKnrGMaVCzJQDhocYrxu4ZIOemHeUizar/2K0K194c3KTuLM25/pxKY/K+QAmYfymSuaIj6csm+YgJdShbbQR8fpyYEuZ7xu+5BZ2u+2KzjVQT+k0dCrl1FtcKvjGnjLMCdN/tBvq9nnS14Scbcsli0T7GKpnj8NJ9Si37Kvs+/oYzvbqcVw1WfVfckmRQW+FbHuwEWG4Eh7gbaF67RtN924LSnxyatjbmUav12/+RQSP+qn8iMVGC/1MokRdwwXVoAI7cYASBzPx2wPdaxAH14v9TAC+kwRh4g0zEmDSZvl9OWRiNSRrGSjH8yYT9S+UKAAvhAkJzrJs4D2u8HzUeOgPPu1b2HsM2Iws2zKn3sxWPOLvqVQo4et1D5PnMop8qyf8OPz2G2nXR+p4KBSLr48s71bcDXfOnEFe/QnYXSIinAMo+Ew+gG0zpdZydDKG6R0dJZXpwzCF+Rkp3iTy0DmbpzQ8qYOoq3zRPIoz+K3MRV4q9f4JOsFj3+pmPAagiRYFyQHPpQSkIvAm2csl7HQF2n6fcJkQQKJTzszTOVXm6t6F3+/aFFk92VauEPuqTiJ8a8fqhFK8VK2AuodkrZFYdStEPY2OhFwVbbchPbfwkk/vOJRlmq8RjmfvfaTm4x76/xQXyZywVfGyeS1hZSC2cZtJ/VX+GSg8Iev8C7NBiVt+yDzyR/tUfH5cpbuVLBUXwzi7h4ANnrQeQd304DAhr64Gx+gUiJCVz7y2+x8gWtbq4senXC/Zh9/IFcypggtgD/SqqApDzqIyFjBylBBWVAFTgxpxvnTrjAOYBJauvnE1fLrr2w9H2mU0spwkGCnkgoERwQaEiLQ83/nUpZ7jMADdGQ33Hi3s0nYmMm1Ygcw6cnQ04tnkVRa4ehiqfggrfzogXCRYUfB3bh5QQOjBuA63uRShuZv94IQqHKLRnGNIoN5ldeHcjrjyKAQpAE2mZR8UDhg7QCtF/rnhgkc+NPpm06e4LS/soE5qAlhE01v+YnzDaIdVshEkOIMGIncScucIBxXvQub7oLENAZx62xAIAsuecTj5NWJZKcbNOAteZqRPCT/7g46ZPLBIC/BUzeKWny26NyM+9858XnlwOePAFuU7qr9lWiTkYTeLixT91dhP07fB0nquiN+7z7imcVXXMnP6A5jTB0qSokjZGRhr/RbuB+CeqiOjKt6bPRbEXMjoWpoTtgMXA8SCucAmzgHsHYtA7HRKdWMgFBkkYoPlPfdWOTG0/vpD4WVV5fjQ+kPxXUdMO3DvNXPdtl1WRUeyihv86JWwvTbRZIY4b2qxEog+DpML2e/21d2THpgQnl1J9kaSPUY5Ep659XYZOOnZzNddw9PTyS+p6c2WrkekulcTnP5BTk/H8altGEkuOUpdPXob308eftqqtDIyAV+UYY+gHQw7ksfB9trzyJDl8TpHMR+8ADj2g4Puwz2MIjtYrTxK4gu59/e8gMNTvSZRGN0igCB3eKQ8i0MQksmmX//698wzMKIxJ8vxbaYbG/wlcNNtlgtNDgxcdzl7DW3fPrVMkxaOcA9K6iUmQN7+HDrlts43E7glwnt4C2TA91rVm+4Xe+KM8Y0xDlxdGK0j5HMvI7XF492WfmCYQ0jgMYAy+1g24H9Kl9MZeCtEJUNDxJXNuyzumjBuWqwTvnZ1sXk9osvPifvJqtD1sNvvvmaLxe+G89tcoCzzeR6j0mtxiIPV9+krOq0aW4LvGY7ooMtBxD5miMT33xYwtVq4QUZMPmFE4xqZRBwLY78iM/LF0zV5IUq3JmgNB1zcmNR7EdzHhtnQiUJYdQXJJ0gyFaV45byuPXHjwVsUb+Dq9MId2OhzGTVCxNwmCWjZ1hRjyi4mDMnkQA6lIGkxgTKq3HQr9Nl+7MVgZOfjc0VGzQX0QkgGYdS9vAjNnnTKNeMgoQ1+E2dnUYJjZLwMnguIGfI+aEHrluMBG5hVYfLIafmUyD9r+LQQeh2yA5WbbF47XEP3YNDIeIKb6ckr8YiPcq8w0Rpn7awj2HuUCPc9jHnLmIgwSh3QPthOslLRLiIXJxQkFmbM+eK3WKcPL+45UJv1nvRh5NjErHW3GEE/v7b74ZTPopyzkcPVqtTaC7RP84HYxvsmj7g7JyD+9GljIPgpa9k64P9yJ1AJsOZ+CsPJzhVJ7ZZ5eNwSadUZE9dmEk2fYcwieVOk0SXNViop0rHfNStbau1W8dhnqvmKrFdVwtimdTvKkqNHs7F3N696WXXQp3GEGDnZF8APre2+wjALDbsMmmyw73gK8aXfPBixReMXUXpNl+ExSUXGIPtg+gPnDh3w9w1xlzPunzmRyFe/pj6+XT41d+dDt99fQrtveGLz/9wOF1+O3z7xi2bV8MJDL07fzscnuwMx2wXDV/2uXSkGru3nDxlcspNWSE0+2QnR2EY6dl+3Jru6jc/fmJSzsSjPG43u6HNXl2wCu6M7cdsf9YoZ/myYpR26tcub9++Y9vycjijzN/TD33/6jXnEPJyAOP5rv2OOkghPd9wn+27j57toSGbwxU8LfkozTkGvjo+ANkiE788iCmEFWn22Bi3Wa0kTc/99KMufnhkxcq6NQa/rPq171V/rBv/crdzSyFS5np2wbdtEjmYorPfjjz0c1mP/gQOr84qU5LWnH4/AGC/logW5+Q4TgRJg5ZA/KfKTcRjny0v3egWgtIDMKtd0geCn/aqXmi00RjnSxNXbCPy+Ld5gaR+Zm5J7qk8kEkZIA1ecfhgjVGKu7Rly3bgc5AqaOWgTZDPPs7t1DlXW5YtTs9D2PKYXxcjExGGhak+Czy2L/AKZi3Y/2jsFkZGm/kgMo3RjLIK69lyeVEkEP9G1pZS/KN4C0fw2OHTR9f8s/BrnFJ2kUteMnisge2zxVlu/ixXntvoS+ZRRGRFrryjE9mCR5z1olHKcQdSCVPG3nrubJ5vPuPUbY9q4CNT9BOeW0ok27IZJ9hGqISSs20dPiIr9QgmIn8NE0hFQ7dlwsFmRJBfhTM6+zP6EriRhnDWs0HZG8dc+KNr6qU6IBz1IExw85NyKGf91k0uABJlukhNLth8wZywYOXsPextKZO/8qHLzXI2wlEiI32mlkGwmICWwidDaoVg5GR0w3PrYDiR0gkKwBsdw7iSZ2fKtK7UKiH51cIxs3Hm0k2EqrTwIT+5GB9A2xfPGeTQz9055kCYeYZo7DNdYcZ550oe7sg9OKFb7UIgdYmbfVAxVP0AMCk/utGLZpmErTZGm299urpICyW3Y5O6FI/PN8fOaddWeJN5dCNl7zQNeFF2buazLmJDIo/Z5LdETpj24PO66oFEwoGBCxH4ZznFqB6IN89u4yhAZCUJocTb8ItDv8/4tENkEt0YZVMYNUGD9CHXhElSF9Yk6A4vkkofY6AsfBz+ylNwHcZ7BDeLkGE0gmLM+CHO+u8xBUMcHgVo5ZXrdAg1PBVv+kQ7iiyN8DeVT/Heo2tmaPRieK+r8lb2RttbLvEVzsCKo6VZhpTDBPUCHsK78ZJqcMnX/D1v3eWvk9H3EWeHFwcM/11eEhF36sLsDcwyx1vgyUkTqXyhSD6Yk7q4VChXwsWRJ/Y10u2Xqj7pwon3Uu/tJ1Tw5AGG/8pqIwOhjcMJnM63wHlbxF15CBv+4zEMHWUnP+BMWuNLf97AJaO8NnnRSRRswTsAkM/AQ1bSysUGZbktXxEXoVxJr+4f/lpA0+tuBn1gp+xKVrkQw3+HEZWy0lnelqFIdTydbqAoC9xFLgl/+BPZB1HDXUy0GGk3WYG3oSYNn3JuUMZXWodo+eRxzDV5jS0H7sAQCh0He3ZSCebekw2k/Qk34gRTL/fEsbmTtx4uVZ8VMf1GlxtctedKG+srrE/lSdscaUx4PvC1OpvHi0VpRV5NnuUngcToGMWW5MhLLzjwebMsY8SFrTny+IvCFG147lq4Kjs0xaMzpbNcJGd5ARpDjR/Dvf7NH34qsgKhMWUUdy6BJ2wJ5SegYCSfLbnD2wmMdZF4Kc1cJxEGi8vIDq+hUa/0d7pdpsYJBw4lWndxF43A6w0z1hR/4afoCFm8AYlnrDMTZs7BwPuus5AJPHz1vIpN8rmbCbzh0QcuEz3hMpAFZ1+NWtwKWmaQPWA8zraoMsCl/zrIqibeDoLGwb4d67ar5jC+7fDVUQ04flH1lMmbX49cMiHOwMUBDUa3/Sd87ICybzPQcqyaPpSzr/xCGesrYry74iMMuxi0djlk1wlCn6TYbzlwyQQfY4986zxDbcXkcMlB+Eu3YGGoqK9N3mb1ycmjBauUXClSWxr74N3z2Rzwea5bJpGsYtGA4CAFKcAfgxv8Tg4l5UqnY1bIWf0equ6Kkb//8svwpDHvkgPiLbPbcF1xpKFgFyNAeOah49dhlxjc1m4loyz5YxAY3XQ7IuN8V5i4JTVn2TCglsf0YdSJfbT1fMvKFsts76aLbsogOGMw61uLrFtkrZwpYsGSP30V96r/ym+foGEmX04EVb54ytdWN7cWFBfjK1+zJTkK5XlBNxjArjHMbW5glNO4gpyUWiYN2feE7Hi+IQbG1/jx3Lr9grgYVF1BQFmVu89t2XOVHBao3F18ITl1WCXROOdgXL01XtquivP8uNwxpgx3fOjgToMcq+S4lCUUU3dkCf+iK8RgcfBuLSi6yNJJgADNWeAxnFY8huXCvEZU34/P+kkMP/rhO20WpA6TnQzuYZRbsDVwwXZnV8cdsupqwUcgHu3zwQe3STKB3CUfzSWV5qK3pR8lYeWXX7y8wMh0tYT6DUZT6na4O0L+J+BmS+P+84Edm5ydiP4Bww7GfMV3OXDWF/Q9vN+2E6Mm8vUjAtjpkJPy9SKJy2pInejn0vCbD4vY6FEmotI2LJWTBTOoPyYoS/EDGX2KcYAylFGOdDOnbOqLOojMaYMay51M73u23oHnTmLQztdYyyASwwDltf7V6chHPpQVPLnSROOJLHpGmqti/SqyX2VlZ2X4tN27qnPX1XJPPQ/yEfngAd410NFcKQvsuzoDibnw9xGr6V4+/nR4+vjz4fW3fIjm9eXwzat3w3/9b389fP/ufw6Hz/jAC+e8XdD2126ZRpbHfMAj7bvp+iaGtowtEWp0hfJTAspi+QkgQ/sa+xe3si74MqsfrHC7qrL0Qw/b9IUXb/ii7Iud4eXTl8NPPv2MQpEsTge01gEdiG14k22Iu+jXHh8QWauHGiZ8s4LuaUI3n6vmsFYMzz99ORy44hej3levvh9+/e33w8bpGV+BxhgHfxoftjHCbSDEZfoyPwLhF435EASXq5BdXZgtzxg+7MM9Q9Ntvje0ZSvE6o5ecO8uepCAClGut6MeVhmjLskcXyEinLam6ALhnStwEW6Da3G2E1znwRez6pDhGEnQoSimTPmvTuMcN0e9iXQLdF7oqiOAZ9UbfvsB+zDx2VbCj3wTuEWnhFUA1q/+1LfIcYD5Gx6iz0XWSBw07fvBq1xKNmLv/spvvP2Af3Mn6qBv0d5SXn68m2bZjQ8f8lk5wq/6EfYBoBcjD7/yz1/gRWDxMH7tMCbw5ZxOfMJnTBEfEcD6XNBY53jhzmcsepvnbISmIgsjL7YJ5JmAzweRVvvQqByDmnUBLp8lrljypZ8v6BIHflfyapxzFWCYhtEYenKXH2Xo3T7P8th/Acsz2D5N+aQgIU0AOY0Ob9WCYxHyNhgXXGTOGT0xkhQuSDQ/+WiDqX/jxcNVOICVp+BSqeDDdCM6I/GV7PNRhTBZyRn7tQxyNL2IsrbkS6U1rwjrspy2zTKQ2xNba1Qo99J//Dw/BWuM4u8w4hAWJovr+MOuMXpM0iUgHf3K1nwaBQ3zHzg9ZtHAVQmWqV+O5aVHbwTLlsPVc8rLMpimsCLo5K6wiO1jC6T6hpZcRAiMnhRTNNaPfxY8/tSrRc8oDFWo50zaQ+jLM/D0+4UuSMjvHbnLH3KuRCFn9UCSlJIPEMEyd6MvT/nsQ4xk7JT+xDBX6jF4W15xgqj3W+FHssFd5en9jlKzzkt+sA0ex0k1J0S+GmyTrrzl2/77gY8/SD/MSwRfJ9DIgqSlB8hCCwdrUVwDFZcKMoWCpQEJb12O2MUtQOURh966Oj4ATE58xRnUddj4A5ToYI8gCaaiIRISlWyJpFS0E1c0Ot7wNMKKo1/Fb9L5meIpVoeRZlOspIune4AJc7mbwSTxQJm7zxGTRGaWpAdxkk0ZPYGrmHu/U11VdPAou5ahv2WaiWvydhgJN2F0OkgLRYJ8fmSDFOsVxMrW7kOnaqUspKdcKr7PAJItpt1wcAtOZLZAAZu6NM5OwE7UcgtKwqj8CRMnTpP90XE3P1lDI7gM6OBR3oXVl7zBY7ic8G61sTlwS0MEU+BHoAbbb9Evy8jf3InTOHHCmIHwp1wCmXjTTL2fW/78jysE8Spyg/cpNThuUZ8xY8VXnH6wNpy5ics8uUJRoMT1NtMjOs9TPLlA1vmYdK0RSMZJzlN6Ekqny/veb+fovegWnOj39KlMY4x8qZOjmxWUuKSRHrWaszvCN09YEU/JZpS78VG6iKB+GgmT0nlz729bZUW+M/gINsLcCzOeB50QBTcXVuEioRWvbupYwRcs/pYeJO2nR/VBdaLDSMdSgNKIznDPA9WATjDjEuCuJ4GmO8lYiWmOwutavh5MlM/RjqgBmV6Yymd08MzgGqXk6D9JlrauE+nhRDX5zNPIpB50uQne+ZnieoY52llcaBRz6pJQEVUD6WLrAjOaeTA/DGnIWxMUBxzoonn5898fh3J+cdQz5NJvcdtmoLG/yVdTmcG6QiIPcHJqSPJrpqs7V7kt2Sp3xRf5+Fok26TuMNTtcJj9FltFNxZQOIJfOzbRhhIStT90VRSDqxjboHnDQCesAOPkxJBGozVnvF1lG1UZ3eGQ1Xw1IWfYjmGDrbJ8NTDn1LjSjYK4oI45KI6JolgZHMq7WyZ9LkC93ZWJ7RJqsOgkINuEzApUuODB6BbZK7Z/XV4yYQVWI5yGOfF5eHpWEIHHrTi8z2cSzIo3DALayzxc36+rKlYnVA74LLfbFNzimTenlDayZ4Kh0wB4gwVF45dfHHXyjVTAD1fkz3OQgmr8AhkDOSqZAmR7UsOvrnlZd9KUb8skJtCSxRV8Gtw0UJjmZZ2AF0ObXxlTUhrluBGGD1al7WwjQ+IyqJc89aH8LJOGOMvFlCwNqdo96UzmXHWiYc5tqJYBbpGL7GuYdMWcPBbP0rPd5amo4BiY37AiLMY3P+yAkfCOFYl36B6bGLlrbXJVlHIGfu4sMC4ijE/dS0woJKqCLbWltXxyUjHqQ4uUpYbQmKIpXa7QVxdcLVcrovZZjbXgOsSYfYC+HrAq8WT/kFVzGOxYMbXLJNMtwK56dEvm8pTrDLms+ODAzR51hMWI+tBosmT1nKvorq5UBrZWbh6mz7wxnXZ1ie5sYkjRMLdCZ9XVOouQynKiI5wFos6iG+hcDnon0md9jMq0FfVCvXNLWMpEnZEh/aOGu+i86ZQ34xbTGPdokPPrxI670+CRiZJxkuWKsDrXzS3YGr63s4L1gNVcrujSgLbD2XK23cwtZdOLn/QJeDTK+WIgOmc/5NbMd6wae3Oalad3xEnXseHmDsZR+oTDIwxSL4+Hzz57lm3sftnYRhB9tF1QADDxMRYM/Td8VfT2AgPWp8PzF4+Hr371dvh3//avhr/9H1/Stt8N+8cnrMy1D2ObvjS4e0B9xnYyaxu3HeHPB2ya+GJMMY5U+z97YVfKHXDG4MHBEYZKvpKL4WvDlch84UbjnCvVPnn2cvjix58Pzx8/SbuXBJZ+ZIm+u+qP8+mO+Ep1Vgiz9faCLfUrznu7w1Bm53+FzLPKzW2r0Hv+/OnwCQa8Z6yy2//qa3ZM7wxXyPXq7Jw+x5cP5LvkLDlk4tZAv5J8iZHOPtDVl7ViDiO4/SjtGo2iH1TPnDxrYKk6k82HXPgnT7QisBUjLKKKPlnfurE/aDpknFoMIWCbYAUWPlf3G5g5meKyTeYeY0HRE0q6urzco1xoRtUj/aLGsqiIaoLhRxy2/ei9tAE1fxkT8BCnroaWyeADvBxhs8hG9ceVMOIjwT5ceLv03se03Mlrfl2/B8a6IK4b9eIHoHQOXpIHPriHLwngt5y+BJOLwFBG46tsPA0oOKjDT8ogThrmDrp5d+NqNMsG7UoMXAnD+Grvbr+LMZk+XqOU6TUPhC8ZQoM00ue4AfzEAoDckUPOf0QPfabLk6XMERP2WfZHtCGfZdET4DQCQZk/IulPc0tRyWt/BO+2vfQNkgZSctvgs10GTyrbRPmom3A+1XzqkSPxZfgh5PMR2tJUhraL1DnhzCMbPESTN+UIWXAFv30qV4fz3pzl7VcMQ6kkIC2zzLV6t/NRGjrju2Eu5QNDKJMtmp2OSvmk9lNPYUP5gsSmIS8hFYxiNjN1ozIYCkBFJ2L8MQG8KZiR4JSeBIozPcFv3emzhPJSlWVe5ee9wzHSoJLzIsg8MhmE3qkzfsuVDOWg0pUP3opIbAItuuQpSI1Bq+6RHW3QMWkZ5pSmA8k5TcskLeVMfn78K4EZh1/eKUDGSOqb6V4RHN4Ul3Laxi0bz2jhU06fS4bTtgo2RfBHuY4BceKgFykKXxF1b6Di1YExtDyj0We3Mq+P7JjiiKDVgX6eGy60TcbxBzyisnwpzLxADVRayZcwiFueEpaRMBGB4GuMiS0jD2V8zwVZYtS7NGAHGfgr0oqAXpSt45a+AJ2hii94fw23NH2j11wiM67hxd87dcE6qGUJKLdSGu/dT+nj73GozhiutKIBwoYzPPSyC+ufdzIWfroeIgLX44FPuMEWNvM2N3oIN3m12wij2OZgUa6WPbAI1/SI13jF0zIUrgqU/EkjUhmGZzvblidNFFDx9HKo+LHCAyMWcXjPAaz43NKa1WXiVC9B7r3qvuon/tAsGNU4PJK/dEuiJX/zdpYUNdHjr7QN9zfNcpQYOxqI2O2b13L4wDNd/Mqi+BHXzBEZ/F1YwdfTW1rQ8FP/TXYFY9ei5COXli34OrGG3zhFE9VRuGbApR6U10g3ucOsWAuzcVVumTCrOSTR03PvNEWM61gtf8MKvTkugURSzOQXf4V6DjFVjD7Be1+g7pR7/96i+22Oirievyc/dJ9gzGz9FY384p/SH8rd44RuxJV5C5nXK0u94y9dibwAm8powLD0626arrCV/8GIygpcy9AyVburfFWkwlQqMWHt5Z1q7j7N4mesuvAZppIg/o8xWrRNHTmT7JivxROXviG6WcCleejHxGaQlXwsKRjrv+KF60Q6w0lpPy29l/UDxIL1fNyrCsk0rwTxd5iGNrfwWHnus1E1YpxXBg+d785rw1Mw/Zdyw4ADESeM1mMNSpyYE8Ng1buT3X0O+N8Ctp5HfqmQLVDE2ee5lSkHhGMkuWKSFjMZq9w4/mi4wMJy6UCcVWp7h2xRPeZAc86z2mTbz+rOr0Hag+BaX2dL7SvEPEzXCcDq0pVQDm4dFNEvY/BaM+FzIujqON8kwikFB5439vvQdlK7x4obtxw5mFjyEYkr4Jds87vCiEaPCj5oR3lrAKTw3J7ggfP5Wim07W+95MuJQlgl7Jld5yxJWroyjrvnuj1+zNZWZOgcw3U2XndOpsDjQ1iannHj89hBOsH2PKr606jhGXE3rCzUkKUcDijDLl9RdGVZjHGUFftKnhX2u5lgMXm4kYZ8Ul+ZmMCEKpUVHHg890RXMqz6Fc76JRZ6DMFygR9Z59ycypEyOWbyGRbDi/jgf8sIZHKbM180ylE2J0sWDGeplJqGthgc4c+tsXX2XWraAsQ4J2ydQQVGeGUuH1oZJ0I7Lxao/5pgufIQepbPA8CXb6lijHFsZfIaYpTT+AAM/MnD+5f86Wzn4TR3/d0plwonqfl7atJEGmcvIW8E5igSbJSJ9/lexiNXP1KvrI5b8NGHA77IukBvFxpjuE4wXh/tYqRjC+euhlEMSpcY5S7eng3nbJm8OmMtEl8X3dw6BJ8GXAx36OHF6Vu+QHrKeWIY31gBxxCa9oUs2YuYL/yi/wqWGsNozLZDVo1qOPHsGLeq76Ezbq+2D/DcQr+0q8Z7tplyyrZWipMipi4oM7rnqhR1SSnEaFeVFl0DGzpeOpZVkegAQCU+BSY+cDsB2GwTPEjHMLfPh1722dZeq+XQG/oMigNNtMXK5xKz7Uka9hWOkTbAv2Zl4eX5ejh9fc7HH84yqTRdcdYqEg3z19DZH548WfChluPh5IiPGmBsUdHtY/zis6yra8vrs+ENH4DY2DyOwfDJ8Yvh2Uv7vxUfjDjCCLZP/sPhzXfnwxH4FhhXF3sHZDZ/1b1ytxfIeDRCTPGjNxmXKkPlo8zcYsqqSQ1zO/SzFxqtWbNMzSCn7eHR4cnw8z/4o+Fnv/d7wyGrCj07Thx3LnvEgLbF1vxdtjhvb/KFX7bdn/AF2bevDjnz8jVbevla6uV5Xh5csZIQ8Q0nnC/46Pmz4dHT58MB/dk5fBy+ejNsv3nrUkuM4xiE7Xf9QjbysD26VdX+1AL64Zdr9EmdSqW46pmirOms7LcymaWisKNQ11K0nCWE9FeEjLUf0Fm9RlCbeOxvbF9eFR8ZlrejQY8yAifWhIIvPVFfjBqxJyxY8DSc4hYunDX6IR/6hVPG/EhGba/2ecP0HJ3Z4WWLuqKiOW8ieiyDz4AY5Iz0UsW4SSm0+M0zm/gYme2TFQD/ZXQAN8yVcY0yqJ/olPxK37tOGTdvxaVAppjfO7D8Scvnhiuh0/ZgRsPKOOGvLOSqmqpnofSsP2HB4Z186Rttv/RBptkWo8LEeV6o+DM+N9Jmz904+7S8eMJbxx6Yl/Zrf+K4A1y6nZyhqQ9eiZJ/5ZyXaMjastQ5RUb6PDMtogsMXIzhMgrBRMNd5SCDjBEXHZUy1j6f2T5/HYPYy0RHQRy/BPhvaCIl9VMsysy79Wef5mWr73VgbDnvJQvFkRCe/Bm2sLBmOPlFAZ7KZXyVN7jCa9FwGGW9WDHJQoXUX+XPKnb5x3lLXeCv1VFGWKfeUwro4BdHichikbH6enlTdqGX8jbuUiDyCSoqw7iCL18QasSSz4a8oEhP2FL7R6ztWn5Q+pKpOEzx2efdnNajvUvnXX1pPMBj8QAcvFdebvG1u6CNAbNlTIwnOkn5vWe8RFyM0tDLXpImL7kt/epYoaPcSA/qhls+6/kDfPgDj7JFDhGTfh66GqwzJqPM2alBu9FwVoa54lX9led7dDsd0qRrWTPWTOEqpoMIoD9nccOE28aloVUw8pYxn8mj/PBTNx+cMRc6+SkCPVz1XuRMKZ8VXhBWSmcmhSGUuMpoSHGRUSgrrryVv+e0soyvcBeK2UZHkrhMK7Dym955Ma14GHONnqSJHpzpKPEXbNEEdZy4VMeaRBU+O6gypBXN7gfI/+hjOjOVTIXxknfugQGj6b1jKx5IRhydX8GDK56Kj1cY07gai2MeokaZ6dd1mMpRcZUwpVgLKpwx4TNhQh3EyCQKJyb+0CP5zZOBB5bx0XnKFf74STIhv97j4MI+yM4m6S2rIXP4DLW+nWgJIyPSmHSgWEjDUgaNp/CTBksenTIWIzhEE6fHOuDW8RUhU4vfAIcuDxyQ2s0H3kKR13zB15GaOHcyoiM+ekm461ilWM7uij9DruYYZTIBkFI0+92kPJD0tEoqFmzK1bGSElesVHnzG3jpF0/iHB8G6RBkgihwh44/OPE72bQcY4eUtA7QytTKni1fwJovcqZgJTVbvLEtvvHRdT1EW5mKakCnn0Zuivj/7ytZUbroHnoLj+pNlLyxF7HIO57oT4ngHvO2ifedbaAcmZV9D3onLe0Db1B32AY0ipHUOW7Bwo8oCOifYIm03YijIU+aUdahmbszvYUF75fJ5QdePwh6XsO6ojlHZlzBF4T5BOyhFm55R4bnKPB3/qKnU9bRJ4Uus/Aub9DIFSgCc2Hon4WTvxd6xOoAAuOSP7oMggtnRShSYRhCZ/DrRJaOy7IxsJa2NFwt40cc9lhttsu1w0o3z7TK9hE6WO+7fOxAI9YFKyjOub599RYjHF9RdVUOK30O2TK6eMxk9xFfKMVQxggbxviiJjTWt2dM4jCuuPURfBqdMvBh4qk1L9scmTdnK6lGAeJcJZDDxdkqtWSVnKMXz4Nz0nmEsW+frV977DdzhVEmKAg3n5THUHPNao8V9FzhoWR8/rmtzTGa20O3KV8m/JTdlXGef6O9UEORQgFTtu/Jj/2Jn6l3u9pZM8wtMcr5Zv3giK2E0OIIqAygXCniUBJM1nbk6yDLNikP1tPuvivQWJXCBPmcc/AuWPEECbbd7rGNDTnywQsHd66YWrpdzBUrrnAhr1/L8+MPW8j3HAOoVKSTs5A884RGq2HKClanY2BELupktgGhAwqkr5ArI2SiIoMY9RBSxhb0ud0YYj8trGe23bBlz48sbLM1xzPTtjlQv/pVywtyaMQwB547jHaIDn4x8mLYtQfOoNMzf4BzWK2RaAnLaRvAqpP1hVCw8vC1LqxHeSYzcuajDuvvObtLa6UTQe4YXDRLCZ+1DLBhqZRr+Qrv2M6t41zg7EDOcKBWTiYqs3BTfEvOrcOab3I91gm2qxn9YIfnA+65bZVD+w85I+wQA50r5g6JP2Kl2Am6fIChZ9d2iA6uMCS/+/6Mr3ByZtxbDvBnC/Qm2xk3Nz0zr+p5yflm56dvMEK95ousp+hTrdiMMQVZnV6wqhAjHBWfeliysvByec5KT9oi26n9kqiP3V2MYcoqX4qFZ58hV+j3LcbOa+ucNu/EtT9Xs0oFA1bGAdSd8F6KKZLgHgM/ON2FgApQg5IoPa/+CLzU1yZnvsEe7ZoXAayQK6OcK+XQq7Zazi2oWakHHxo5HcfGyTz/bm1CDWgna1aIYdBk9df1kvaJ/tFdDDfkr624rl/FoI8hcptLA8DxsR8ckX/KbYdDJ5Btn9zdirm8Y1snuvY3Xw7D0+PV8OLJ58Of/fkvhn/6z39B27wYvvr674a/+s//fvh86+Ww9eyEfnOBwcot1U544NI2xGo2z8SMOnUhkaax0fF8JAGwhg5Xyu3zUZAdjLeepeQKPLqU4Pgnf/ynw5//2T/jjLvPk3fHL4S4Eo4GZrNW+DsY9WnI5NfAQB8CH1fQP6MPucAwsqJ97iyOh8cnx8PLT54Nzz6BbwzCN+jbJYY2PwRxQX/meaArePJyZewVabAameSYAIsG7r4NymaT1RfIMEY5CltfMJQPnzO2N8po+QHOxB6f/oR7G0ycTc94+22Ikma3oh4lvzgI6y+9q7Ghz5NyJupTT5Axf+bXZaxX0YTkiQtauVeM5Co/nkzMqSeNcnvZXk07xgC6d+DWY3XRfskmRhnDJ2Ujfxnm4KfVi/QpPRce/7msn7qqnLKfMlkoYC266REZlWvfVn04meM8Tw2g6Jl0RWxZyAOOiAC4am++gEIvbLeWmcTchfNqcVm4QNoucNLWWVfCV5UgE/z24zGQoFN+5CjPbw0KqX/rF6CGW0bEv6GektO8rjz0+en5sNl2SmF9BkOFtkI5Q0y+pM1Fis92edWY0Led3vC82+QlhMa03giElvPUPHjztXXLEvkAy5/KXHNpaJLXM1WReGTo9lifIsKYx3qdXGGGJXovuao6lWbJ0B7GFP/sQ6x14MQz6j9lIX+dRSYG/F56rL9g5Vci8OAtJZKf8MUtdxICbRgIwfGlXCm98aSAILphIDDQsH7yYpQo0mFtciLK4N9SmUesxVVxSpjGaPmCh2Ck4F28zZU8WtaUsBKsF/FYJn3JEdnARAx3FVmLL6xzYYqXSLPxbeaMT/LcVjZgGskLb8DLtOZSFqniIt/iIUpNtMnaCDJGpVP1nrFQiLl7QLzRYBEETTCQsYtJtMq8u/jAkzgn2pE9eLirz/bfqAx9POF+Ed+NczXuElvjNbLotI2WdtEzNv5KJoRn5KXqjCdT2pAhV8HnGALaLsSBp4eKwAnT3ygXw7Suh11VuMRLAckRmsUPJCAg28VY40qeEjPhlH6MVWTM0lLCogoDvRMMkvyUDM3T0opeMrSM0JCO9BVAE1AhFcfDTuGlTMnS+Ra207Wc0qlyScRwXZIpWkLE4GYfImxgKn2CF1bcFV93fpPHhOIzKAMjHMlm8x5P5e3x4lPehrubecOHcvlhV+WRfge1MaaJiYxIyzDHUzomZRydQ9JTp/LDJaJkKJmq8A5agtOBnQDiND/OOqjDpIUBA+lZYi0y8AYdv+m8Al8/tLM00upNgzJkRW8DtDFFgNzVN/lOHnGSJPrIvwhUBACW3/zCqKt9W2vFm+kHHHmiU4JIo1VO6VnJbEwHpHiVAcDh0z/5Mv591/OlzUpnBJjyGBccpoPIPMFHvGa7uUuacF7SJUMGYyKZOdNTW9EDIOfpprX4XlazZpVCBFyIep4a7M0SSA7++1GV6aFf4Wb0O80umweztDpI2oyOeVSR39Upqya04h0E0Zfc/Wl6o555oaeWMfJWFxPmDi8zdn6YjQA/oD+tbKm/BzDMi96JzeU9pU+cdJEYY3oeZg8p5EivcsiDvgyyLTeE+iVo6qrLPEyMCD7wmCy/hXHi7QPAByIcFHX3vn7UJMyhxQ/LvufreLyHi4b7Xnr45LmOAcl2oqiEtb8QTpq+166vnzGwcBBAW/OrlhoLXAXnl6a2MR5kxQzxOSiZwaqff/e8tHd82e+K1RYaR3Y4jN1RhAYov5b6+NH+8JRJ9aZbE+lfbxn832AoWWNUykG1bnGBhwzDYGyfiWfeSLLdy7cBrkJbY6Bas2JsjXUmFyvIMjBi4L6HEerk5NGw9/I5K1L8WiMr4hjUL9lOdX7BpPnyHQP6MhxmkqJ+w5+DeIfIGQBHRptMrjBs4Hd7bmTEpDMrblyphrz88uslW2U3MAhss2pHo4TPArdw+QU2JyKuMjLOFW2eCfUdxskrVqxcMqG9JH++GhciVgI14iU1aNwlr5NINEuZMKmx3ws4NNzKp0HCL9bmK7Rsy1thYPDLcxoTrStXbihP5RajibXLPoMdJhNOlDXaWD9p/FDukwHYaO3ByTRmLPTAlXDqhx+AsIzKQoNmDC8x/nF2EKu6rtk6SRVlu67GQleoMeVHJkw8kCFDTmjaWqh/Oh0NETd0PNecO7RGVkLkHDCMcWqnWxvr672cYOiDAl3SaBu9UBjkKHzKWuMq53e5QhOYGCsIb3GeHOZe+C9jnIXKM0b65rcR2xbAJ0ad/UF3+tQP60g4H8ZpuxnkR1uJlw9cQzDP39tgoRSuU0mO9lNtUGPqYnE4nBw+HR4fPeMMssesmuODD5wD9oiVpE8PPXMOGI0pyOv6ig81vL0aXmOYO33DlzX5wqbtV0OVKwPXrOTyHLW3rKY7e/uGFVHfcH2L7DG+rGiryCrGcFZ73TnpZDnaJu32jq+Rrm4uMFi7FREWaYO36LBnHtLyaoCuvLyUS3MxjhBnVTmIyVZnBzMUXtFFfKQlD/mq3/HeJjXBFe1ASkALw9jNryfS7UTnPQPSVXJuX81HHlBj5soZu8XoRHeR7WyQtQeisFQ59QRf/BPpiwVuG+hR/qABqVptUG1OY9XicJP+xDPs1FVW4GL0jxELRrIqQuMA/Fky+7GB7ayr23dpr6/e+YXWd8j3DkPoxfDl3/398Dd/+9+Hcz7IsMVZf6vzneE1qzm3dmmv8J6vH9vP0f/GCC2vogd35EAZDEnPr7Sqbttubd47pt/D4J+PmVB/rJY7Ojge/s2/+tfDP/6Tnw9P+MCEc6gNCrzm3MCsWgXv7fkZMkV/MFxfsn31irLdAbPHy4MF7fqG/nSXPv9Hn34yPHn+eNhntaC9xVtWXJ5xJt/5pefCITf05c7VuuiE/fyaevYcSQWaLyhjOLb6rXknkm7Px/Y5ti/rX53xZY7PleiP0L09qTdaUkenHKb8CdhH4vGFQ/SFPFZzb4PzZ3vgW9pcb3v8/J788KcTv1Q6X40i5KrdWt70JYD70YddtgnvYaBTxnlJgmzzwRH6kbQJnn8yaTo21txRKnQnWCgz/R5pNAuLRLp3w1zhYyqfiHpZM/+C1+qrq00V/8g9SOAzXRBI4ygZOEHgf90bPlVO3em4W4bAyV8cPLmKW2zJT6bCI1fiBX188Eg93nE2W21LJYFk22uJItDVDkGwQ8GN8c9052Ku/q0qlp64pWXbq/q23VSdklf0/siAF3w6d4sMyZqwwqW91YtIK0E5koScgqfx4Lgyf/ILmH2bWONCu4xrlrQ6vkqvlmsmHlsI3SdF1a98E7KdGGeKldL4TZpyTCoQeEZ6IpMbbtZPcBpnRJzl4BrlZ6Tp4ql8E2yiU1Z1yv9CI1yDJbf8SMuViyqP6FOHIM04gnL7Uo2RkAnmyFU47QuqvixRyikzgeH2gQtUkjsvGddHRtLgL+j5gVS1uSY/+SRT5AneaKiVhdFIGYa1ZDajPOjUM/EUzwATqqsg5mH9ytY+Dl5si9Czz8rzy7t5g1s/sMpGWfpnEjE6RyCyIkZ5y4vE4C6gsMn4Iu3Ml+KpbGhSCOO8chav93ZVO7VOqizRYfBLW2escbkb0fx6uwvrAECBOre+hFZ26DidQcm2jZ+UsC/QIuk2tsL/gGGuGJCFjjBsER0mkwyhohWC0jXaBhNhGOJfkAnHHB8JyVC37rdiVSDzlPoE/URKsslXuIJ7xofQVpzOtC7URqXSxEF6wBrwHNY8KYN34bwL5/94GdfD5U+6hHGVNosHdkzX3wMAOi4t/HAlTjt4/9ulP52+2XSGp1sFfttfcQa2IcHv1ikbX+Tq3cpUQDihnFd6lx/rpAtPHacfKefdpADiV9d6kr0wgKKN4x4/MHmYgNhOqiYt8ILwxRMYfjQi2yhDj58cxNkZFGExRnMEJkDInWiaYeUBt7jSMXHX8FZhHm7yFGLcoSMf1fGSAJKgLu+cIsA44iOrBKQoXgte9CUi+nvOCMvEzUbrPe4DwIY7NMQ8d3YKLW8SqpMQr+VRd+VbVyn8NgTVNkkgHByUvR68FWceneBVNhCNmUufq1RFoPM/wRf42J5M6LzMUHWU0ir8Agl83ynJtI0P0jr8/D7lrfI3uVjSRjBlVh9/F9fZSiHJOA+LR9yWLX9FM3VLtKBZTSebH3FBZ/pHYHr55zJTLh2+ly08tGhRBa9oCczz3mOjAUojbZdcXXbeuwSnPFX74pvjTNmNa3Tr3mBbXKQ+MlbSClwQ6Zt4TlkqCpzNEwgRTK7erFa6D/UR0vLYFnUWhIQup37v8osgR7R4SgCFyyAolI33ForPh3q9GXfQax+GoYWr7kzu4IepEg9/c3qGGatzMFS5dW3LGbA9lohJd9K+xPjxmzffs1LCc4acxd9m1cA2qwWCUzyMz7ZcteGkkGCkSKPW0LONMeIO+pl+IdNspwBofc5Dn7BnIq0Z/GuAiiHdPEzi9tiitXHoyjCMNsrNkosbvCsmAbA1MPeOkegKA49SvWWCpHGKnXw4cmAs0jAXUTPqh6P0vxQ+W97yVh/ante2B91dDEbe012DUaOG2zAzAcOW5GqebfmhPNmsSsccQyaT3Cv4X/NQqqtWmGSFEcTzqMEwsukbeHnloxjXWrhI284X9yivRr89pMTDB/Q8M9gGzMq8vj3Qg92tVw1nzmAcRimzpRMn6G+YH0JObhRUtI56rNUsNdhTx7qe+TzxuYS6gFe5Vdk0yjrJs3+I0Rbd2MJo47bIJUZFJZ0vvTIgd8CefgReXO0G8shaQ6yGuWvK4BlxTvJvmFi5ozaH0MPfFmdm+fy9xeB3g1+dE/4GA262KxL2fDiNJhvEe16cH5pYsy1Zg6VfgHWFHBs1wVZ1bJ2DKHolLwYJ5Z5nkIqAyzOXcpAcsEQmlFQio2jEIMw8nJBm2m1yFLi4ujz1F+qGsALpD4F2su5KmwUrPB+dPGHF1Yvh8eIZq+P4UAMrq47YvnqMvh8v/CDEBltaobcuw+zyAiPxOSu2rpA87SbGKlZ45fy8G1bQcabe+eX3w9uz18MbjHJv3/4GfUMv/CgHun+L3K8x3jHtzfbMbSphG6PvjVvJPQsSwWywIvaGj0jc+EESZGr7sj6zrdmJgbKkjOoXyhK/IiIQ+SlbL+NqAu2dQA0ikxjwyBg9scMgQlQepk+To//RyE1/xIdhvPS7rRW1Q37UBGrvRN8qsT321QupHmir9lkpBROgtAFlguPdM/g0aqvrG6zqdLWvW1efPz9hK+tRaLkl35XCrtBEO+EdHDg0lD+NwufD1vWbFGmFwWt99ZpzNh/H+GVfcHL8ePjpF38wvODsN89z+4qvTh8+uh1OHvOhGAxo25yVlwJTh56tmK/6wXy2+CJrZRv52l9Bf9dVlXw8YrHPhym2TqGPIfH46fAnf/CL4S//4l8MP/nsE2BoU/RxmE+Gi/N33DEEIiu/zOtXXfOlW4SxgTHWr//usmV1H+PcyQXptOvnP/6Mlb4H9IWsLH7HqmeMe/ZjVsj+4dFwwJlzOxjqiAQXfW5kqkzKmG9f4jPG/tS+xJdCscylUtSB+WWbJ0JHZaaulC7yqD5Jne4Xdad//OvVYQwOevGply2P0ZGfHlzhBHcjmXD8LQIYfRUqSlJp1d54tx9V7wvKe61Urm2s9gnRe/lANspAXR2xJrphBIX9pW3JibpZypgkr9BRgZUvt+IdT3OGpd/Sce4AAEAASURBVO2lXzpypDG6x92oS+CtAghfeITvOPscIs9+2rgv5+RDWNuigfooDPmNhyc/0BDDgbz4kNWZxk3atpbyk4ctvc7bEiav9Z2XXyCzeC0Fw5w4QMLlPArGSaOPxytR22lc2rKy8dkGjnQC1kkbo6TN2DH4tLNzqMuVbkJV2HtYDr+WtS5l5ZNDGZSM3E6PJIixfsxnPHf51W9GAvIJ5/GHfeGVf/tTUMGpEOMqR9LVmXux4pIn6VV9Ft2iEcPPyPQcRvrFW0RJ0JjCFk/9tLxhpddN4qSpPkHT57U8iwFmnOtXvDiJgOHxAyYqfDjmJh6DKZGla05jmV4ZG90snVTlo5J1aUop8CmMsFU/iZNm5Gt780UreoocfQZIwbD8jg5/KAMTvAURv2UuPVR23W9eZUttG+fzhQaZl4jUi/f0z6EhbuD9T36yEaiihmqVg/TSK3FPTorFG/H2fbZZy8elPwtj9Kev9U6adL01eRbXhRcUSZOfLgL5k7cw1e9FNcDi6Ya5vEAlrXBzV1GQmyM9Jdsvw57x5wyCyMnJTHFQcZ1JhSJoQReMaQnzA5l0MgJBVuiOoELCCN/pJUPL1yi2HJWvMFaZZ8IyIgMY8yNMqzmkxCscBU7nazRxXmS550YWWnyyzmE6I8bp5ypc3d8SEt9AQgt/et5GTsQtb2Lwd3x2BMFCnBUdPvWPWY0s+A434mgwv9Otoet5RB3e+NEvjVz8KC/9enqjNKirCQI5AidUlcNit/bU8hb7EQdgql7wApQHK1D1AEs1AmxdqR8OJ0Vuhs4ZybYMKtvu3HyhLBiXUEmGWHB7JyF9sITjGi6Vw0zEZ2JMdFJ8mIOk6rn0VD0es+ppwfe8Ael8BAiEM9Dgrzzg7WjGzswI6XJLJstnXKPeympU2jJwwTEnQJrOviWNveErJhJJvPmaHzBxjYx1rozDtdvoU0PSD8gkLrwGypRycivf6fDw56EuoP8CwZOuyhhvCySxRXgruFnEB3GhHyb9uQ8fWi3zBCepkueUPpWywAm3xI41EKCfU0haCkHsvcIQBNEoBwLqXwdVrz7mQudjiYnv+tEgZ6jmaJPaIgRJnXGfw4iu0xPGtF6M9EEERvSjp/IUfjHMwkBb5npoNx1o6Wnzzd+RdtpSiawa/eg2ieEnaVKZeK3Qh7/i82He8Y4sR/g++IoOUCNMsASQn35vkYXPyCQkT/UTFRZMQxdmOAbDbldxlQIXhqRtDE4aydzmkTfIwrh1hBVy+DLgdTCswUVjj3cH7cruion6N6evcuj3Joj3WUG1f8QquyMMZ9C8dqspE/o7aFmvDpiwPYGTQbv4Mfa5kuLajzWwusutLpsYX7AJQBv5UDD7RjsJt7IEf9sq5OoenedcuWXULans6PTYo9IN2q4Hl7s9cpuVNk5AQRoebjlrST4sh8NOMaVXYHa/TZ96By5Xp1yzOuQO/FnZAr8LPH490a2ZF0xGr5QlMwkP7HdSpiFOnbAGHVP5k3OtuFvOvKBxImE6eZVJLTJhUKM+IKubJXDMfzddaYHBRty3GAyc6LlCQIMhkmLSz4QFPlwZqOEsfRhldjueflecuSLR1S816SUvPDmI8kVS111lSGTkfIMhL1v0opttAApujbPZYoqOqEfqiVuK5M2tT27RZRkdvLENUKsoRgBXOkWu8ORjw2lNtVWNbJgL5M+zhpgoITjumNHsb4HdafpB5aFllJ968tyqWF+CDyAKc+tqpYFzATU0scprzaVBLivknMw5mZK45fVPPnU2GMIUJc67YMqhnJ6WaITBFtXQESZCEAVporzHTxDXYivQfgtj8SKEPLltbLHgww5sG3z6+Pnw9OgFRrmnnC2H4YO/BVsID/f2hkNWge7RBtQ9D1H3z63ct2uUmtWKMWLRrj1XaYM62NjgjK+7U3TgDQbaN6zUfDOcL1/DIyvikJeTda1bt1iwqXZgWW1Je9wn7oYG6JXVltTVck39AGN9rZ20I3vbm8a5PL+pLyoc3LN+C/TK1TFNDfCr3dcqA+DJqC6mDkCuvyrBuxK1j0AX/EIqbXcPo+QeK+V2XalKm0P10MMa6/ni0q5ThRN/VlVaP/x7eROnerRmhekVBs2VBnAMC/Zn2VoOI+q247kDjKAa5Z4+PR6OMJptUun21oXHNki7dmt26NueMO6xEnGtDnCm4Q1bS+9sm/D86BlnymHEevrkU1bvrodf/vJ0+Oo3Xw9PXmwMn/74BByuRMYAFj7RdnBQQsoAv1JUFikTNS4MhmoNaYesjvPa2T6kYm6HT1/+aPiXf/kXwy/+5GcYeA8jG19sXK85S4+z49aXpxjkhuEIY5vtYpO+ZXeDswjRL88K3eK8uiPrGAPcFnWzc/iI7ovVuGyFvnh9Orx541mcrObiebE4OuHDG2cYTDFIbvPV5S3aGp2W/ZnPhXzkQ3kpD8PE5/Bwgk1NLBZJ9LXoUgyQBPNcoB9wFZ316dg2uoP87dP0W4f5k5b5uTJOUfdAWv2gHulLxPrnTwHj5LC4MtE8lb9AK04oKyRZQFKlMq2lw5zP79I1Hivwuo2O7vDFYO8bGMftm65ZJcZjDVjanKsdxQmO9INgc84gjbxssLzE5eM68kTYlXNumSvexQkAzjzKUefqbMut7CL/NCPaBQDCVVrJzUCMCwoAV+gqf/gizvRb2oX1pfwMx+aF32ex/Z+kaXJEFIZRLMISLb/pEiJ3YCmDL8V0yUuiZTNKWOmEPnfnatJwlSWKA00y4eVfbABwpY1QPkcJ4qasXv+LtTd7riVJ7jPzADgHO3DX6tq6q9gUqZaJWmbGmmaUSf/0vI5JL3qV2ZjpgSOJIpvd7O5a74aL9WCb7/t5RGYCtbBoUgJ5MhYPdw8Pj8gIz1giFNoxpAde4iMk/TQkMaaFO9kILmXzwGiTEpBP75KL+gSLKTtLSNw1liexjIvE1kEg71w+9YsF2QcX+NQl6l4LMRT/5It+NwxirfF2w6mcuENHmObPO9G8KtnQr7xT0mD36r9Kr9zFV8fRnshZCPUu+ib7yNky78Y4sYmvaCnL0pHYD6irVZDQiEzk2/z5rDqHA1f9mvfvvwz3LlnLU10Vro4n3qfKwUdJa5KqaFBkShopRgbRB2SRdA1TQ2G51W2A/Hu3fEWmUM8zsYlOfUAHrV/qnO8a5aFUCko0DRdh4X+kJ4PKxFtnize/HUZ5FRj5Iw+0yb6XFNy8bSsEkCSqYwkL+ZGXuiL+IG8BTUcKtkP5RN7hy2fdIZrKKXNKlHvUefIQtywYz7srGRdXu4z3KgAFU/6JPTOrMMgCwP5FYDznVy+8EpjwFhLCCVjDhicVxNZjIhA0woljzl9RsDIXJZMUncYTD/lNBeiMS7Wi54lMGT9RDzjX7+VT2vHHAzz+NAiGmvdOo7LW4pVLIZBC0jdcPHIVXvHpFWeSlr+5o9PG23gKZbjPePgJOxVnUMlK1/dcgMmLP6GFs+Pp/jGVeIULbOVfWLxJY/3lfU+jX2Vp0Vmd7vJ2aZACC4/Xl1x0quMEMUkqLmEABbnyLBrirga7ARIvZvGkWQpzFWdF02u8iKXXG8CEiVyCYw7we0krjJU3WoyluodVWmHMp7GFoeOJvwVKP1dLNNfbFhQcYaEBK9lKBkTCbPDCaHmJFE+Bd9jym66HjFwBaCdfmYc+/qo7nTnEUMhSXnkhzJgWKngbD1JI3kt4+gqvBNoFNwqoysV04E+Y5adsudPMtoa5kpkHKXG1R3n8tSJNV+rJnF5PB8gsuNAUK7PEk9NkkhqT4zAXnfwkS8KIELdxcxixPQgLUiHaFQLA8PSuRre5g6kDPnrOUPSY7wlKVJUnzkcAozw7gh95Rm7yOOKQccvasFZ+P5J+FFpgOhLKjfI33+OlWzoJLAmrQ5NUC3ikiDf9ERgpuIof8c0cYnkQq+7NXvqCFkzjD5zRS0NJmLyPUda7nsLAdhMWPgAuWlO4SDQCuC+MRqQlg/0tTuTbYg8rZ2m4DHODgbkdkQMOSNhnL6srlkhecPLexSnL5Xies1z1CuNc+LKNx+D19OOnGGbcK8l92ohhUHKltYn8uU/FDZ0XB37ZL06mNMAB6Sb0VwxWLhkIvj0Bt4c1kMxlrE/3njIAZw87DH1LZ42B09sBj4YHBz0a5N6fsmcWRj3bCDvhbobuYM4TJW1PDw+fDsfMVtnCsOQyUr/sZnaMRjeMec7iwLzBgDctNAaNOwa9nB6nsBmw35pH3Nnrhlk6K2br+JX/DkuGJxeKbxMey8Dp90INkRgvGLh7IqvZ3WDfpXXybHGLy0G3Q4oyNsnrFQNoT4bclB9mv2gEy6mTlI/v0kssjtfgcTaFs9/AkI5hlsEhW3XBsrpk9soNcGlLfeE5YiS95ZUZLcgscfizzxrZq/4QeozcnNHnV+cMdrB8yOsS2XlruPU9WjM63EeFHCAbZ43fYAjysI01e/x5CqP9AI2Z7h9FbjITUP2DGeg5SIKn9KTxMzpzluEdBgoPI9BI5LvZWWQxdOL3NF9nwVlOGc5qucS4mlNWOWFVw5ynri64ja/9h6jb5tc88id9f/XBRHz6LbOccCZ/stjCTNfTFA79hMBDx2T81I6RwP6i7xD1UVzBMT6SPnGExyAM7W0MHYc7O8MTNu1/uv+c2XIvh4Ols+WYpUqZZNYqdWKb25LPQAEBZ3k1Rs1NTuOsPaWcJQBvViILKu829doN+Yljto6zpK4pqwv0yRlziyVLzTEerYXHyHfPfnKb6KGzE6/RybV7hoFn4Wmu6BI1hnD0Hvi1Rh+NdGY7MoUsrv6+ThuBHDTGp6OvOBCKuoFaNKE4V9Yy1XoBHRVZ2SEX38GoOu0VuoBxbpsDHlDD0ivbgzZLdG6EI1nSxpAFBvPsn2URQ/UFy0zfrYdX355jaGKvOZYDq/O2U7e2WQBCEr3jVFaWqR+yhNgDFDTMqYvmUyMeIkD+GqupGzEiaUyiHlyfkhrDGcuPF8M7jFsc/EA5XpxsDl+++nb4zW+8fze8Zc+/J6fQtvyYGekh0c5w2qJOaKeOYQpBUd25rEEa5dBTl/Tx3KX9rpmUHDix4ems98NnH382/Id/95fDz156KIyFApPUmXO2F7i8uGAfwte0jxgKWfIvkS0OkFjuU0ktAkBlYos6vdrGwM5ehDevWfJM+/ru7ZvhzbvX8My2AMzMvLlVDhQEOBYa5qnoS/TgksMdlHWWscYobrlbCQjlqW440Ldue3WdUJdc2i9k7TmIw3JEHvqtu87isq0VVnUJPnCKw3ZehRJzxfEQrl35KM+7AcUwIf88/fhCvL/qmkH6czWeCYquFqQmNHFWWyVvWZ4KXgfnFAd7/rn3oUut0YCV9Y164p/8cbktgB9pxNvpEZRLwxeZTTFEH1uExqwc4gD74dcf2ec23GuNsdRLv6xb/5SXxmovZZU8NpyONbo4FEm/hNHbZRu+QeErpGiCX+CehucmelYffeRJvNw+0d3QAFga8zpvXZR/b7LHRQD/OTUcHqVvPjofAREfiKSVZb7UB0813sBI7ce97DsHDDkl77SspJewfq/og0K3DAkHC27pGBbg8Fk0LSP+iAsvQJAjf7iF5Wo8GhapGA59UHdsRRt/dCC/lS/fr6kN4uixcRfurrnRkbAGHLofWtSHbK0lIe/wZQGR9/gNl1du30WdTyE6PO5i0vTe7erehrv3C3KauvpEfLQXnLbV4reHl5mZ+WjWw8Gnscy6mXyJWB7NmQ2NVzI2/uobL2UpjcSm1cBtnkpe4SJtG3gjpOrTmL7Ki7TmX96gWTYcdYO/wAtZsKULtki0ZdBIuftEBs4UVGb1h75F13zH1jvC6ldGO9NJL5oQ3IZrcGi1XWoJD7+6/TeP3EmLrErfBJVPkudJvPpie5Y8+zS+0hbS9is/5k+OU9ZxibDgjWnhpCYf6oxlwhWcPqAHrXH/OP3wlnLj/WiJi88rv/xI0VyofzSDDy/L0qsT1l1iJmyWOANPI7mSOZ5+OawOQYLzU+ggaQ2HoOzYEQgbeREUhI1hFL4zMKZWIaRBVtJI2nBaWCIyE4U34C2jsTqr/cIQVunrGZAKCD2pR6YURGTNT5JFROKo8HqBxMtPo6kOcVtvo0/dTzLxKpeQkgfpgCuDX+OLSD11tzvhjfeJpjxp5KhE4TMIK1ljHCT9annFK2x40c3dkgVQ9zxEskK191/gzWpPb35SwSph5Y08p9GAcaeQW063CFQdjN6AjP5pZOwLQ1n78rQsU2EMg66kQ94nAVUm0IaWPFh5xZn8SMsIUhgm/eBqeHyp9YvoMY0Z8SVpo2K4AzpxGJbmxmTolrGwlxepZOw8Skd3L1MggWsE5bcYAw5A8ciTMJKIchjUdZkQeEx6YtPopANU5SadSUFMHyRJP/oqSG+LbVTm4UEULgJXjOlUm5QhcSM8tBOjEtcV3ml00tC1sOKtEpnlMZ/Gm4Cwni+h0qWKfDteAUzIlUcPxy8/PZinaUt+CYa/olu+2S/B0YcebXk0t/kscrYvBWfuO9+V6Q5TOKMzgeklV+GN68qmQHbYLG47cnjVQ/0gT/mWLAgiLHXHPszITxMDSKPvJYwpfi6WCN207ZKRxkzVic5ZC5cZnclwuRMkmDJGOMVxxck8mplbGZda8Gx4AkXgpPszekTqSx7Aq075J420FfAgnhoYdTmTOWGD2NRQ9zEjmPoUvK3jF+jSB0H1OuMpZcuPWc1XdzuKuDVW5KspHR0p+bIT1uVu8YvCtsCOUOpnWitgGLIzy+0Og5N7sWnsSYdEfHbI4XGbOrHNgQHOzliteGL0uYaBCxqNO/b52uQwh91dTvvD0HTNYPMVhqXXDObefPstS+Vc2saLmTfvYge+mRmwyV5nzrrwhEtGvdzyBC6MAPSNyZfLOjHmMMvmPbNTbjFOXcPXJTNWYmCi5+7gRoPP1vJw+PjpJ9knbm/X5VO3GN1YPsUsjzMMd1i3kAUzXFgmdpPpZGzKjsGu8DCLCByW8y6Do3s67GtOXlQOz1gm9vLJMwZOu8MJMz/evH7LMlf2rLrHIMnfjXs98V53tpGzGlz65z52kbFGTDZ9X1JPtlkWdscg5GxTIxC4GbivGSQrWo2EzjS7u1L2LDFllt0V++A5MNphSe8mPOWrKspiNbNeOSMheoSgEE82ob/k0IkDltDtPXEWIwM+DAEs0GSwr5EEIEYxGgc8nc4Zjw7erUfOistyXw2JlrtvMPQlS5QDozEF+UHYAyHcDD4DWmTs4MkZby5NdI823x/qvNorjhX0nHUYOsFBvVBfWNbHtvlZzuzsLEs+hz1gCNhiBpZ9nW3y4D50djQ8GbYGeuoaOk3YEuKWwQLDxf3mLnYhlq2ih4s7jbHMymEJpzjuMCLdXZ0ip/cMQs/JncYJmMxyVWbnIf8FOpGTO+3Eyg2ZsM/iwM/mLoM+3FSHdukggMqVkgAWX9Vnn/z52y+i2wVdPQJ7pd2od00FGFbANVtPd8FX24C7vJG9J31uAb+FnfH59tPhaPPZsHnFfn1XC3QBA/XhEctYD2Io31xwwuewy1JnlmtjANUQuqRsPCzi8kxDN7qMrh7uP4HFFctVkR0C2N/n8AemkWpAXrGH3Zr0WsBrmbgGamY9Ie8VxkEHubdM5byijnqvMcJr7Fsw82dNvVGPUF3kqMENMasYNl24b3BHisgm7aJtVOREKHzFSEt7E+NcWm0HVMJY/xATbZjl4Z52DpOsc/vbtFs71KM9TgI9Wg6HLP3c4xAKDVFWpC0GS9u0exqSY7iBryy90gACU+mfq+QyzSzDW5YAX5yuhz/84Xz445dntAkY2G0zbbMw9m1h/Ns73OBwFWoRbcMde7Ddr9FjppqpV+ZPVmNAor65jFojoHVlsbiqk3JpFzz05H6T8mGPwHtOyL2/WQ3vX10Op/B8uzoermjP/sfvvhhO1m9YxvpiePLBHqefHjLz94xZbBjjt9g7zjrGHplL2yfktYGOU+O4+cCC7h9Snr/44OPh7xavh19+/vPh3//6r4Z/+xd/RnsFefCr+M5s3btjWS5LaI8PDvEjkw3aV5aIu0R5WCNv2zvarts1xjjK/Nq2mmXytinvTq+GV2/Xw/uLxfD63c3wzet3w9evvx6+ev3NcMoBIbZ7KrSz5TTEO6s1+4nF2lf6YDlsOOvRtqjVDRUjB12oINZBwgtavUIvKD/NkSv0WxVKn4B2w2L30pAu3ey1pA6is/6J3venDkFrgGyZiYUL/TOl9K35Bt9FJ5ML4AvOWPGk7eCnGxH9QOP7ykH6PR8RPNE6MwFRiqfPj4eXP1syy9K6W4bdTYxztksahlbUR2cOWjfkzVvVDEVlgMOicxmzgeo0zWZ0OEoXQAAeXdt8MJLtxjqxpMMz+psj/WZjxU2e+Q/+9OkNIyJ9HzhTjo5NrNcmEHYOp4FMmRKcm0cucRtquD9JX87GjzirbCwHqlDkkDGWNKvokr7PhEPiyIUbXY5LoRBSxhRNAbRzCA8Rc6kD9pUgzjPlH1jCTEfbYrjZMo/9kiP9olATBbAdEY/vEd6OaRfVZd+v0qnMCagm+UcbYt9MpOaRcGfF35DGOwY1osJmgQBrWoDaZVrfwTKQMbdO9C9janD4YcW9Y51dbn7Sx2v8VIlYKmXMtnAtj+rbhuORUumHulylVRwUZ/LQ85B8RA7Egc/2I1sgKCL1GrlrCM1FnP25pI5wqT+0ix66k2WYwgooU+GEtiLva/yGFRPJDZkLTAxfgS+uNF0bk7aYtteytF3XVOa2DC6mTDnj5qsTsOItulW+yFWH6IyCziL8q1/0raiQtWqktHsD/P7JgnUjh3+hpL4TxUGWucx/yTxjTuDk0nekd/6Ewy28OG1b0icBTaQnT0CK1rbCjwl5twLX+xH9JGN1LO9f4NJPNSNcpeu6lXmCiKk/MJdIE0wkeFN21XzrbXw2PuSFXNi3qg99yJq2Xf0nIrf6JtL6aMKTfNHdKGaKPPFmehY0cxYrcprAFiN9iPjIz+MEBicSsJ6kAXe/SU2rDgnSSfiMu+PEY+UwuRUizwjPzkMHqnATGv/w6iE8FUz3knZMXhyMUulUOp5glVS7y+pevMu/19gQNCwJbwURPidWhTYzVdiEy4fwNkaVzkCh+OGq33L0PE+8dwATVOb87XzhzNWznWf7Cd6GKDw0oATpbvLUX/EFkHgrQcMdTkvPSsQAVBr1Sio8YUi55tnKwZi6zbe5xZc8+Ky4yMUGG3/0QBag5Qy7uko/Am8agm0wrXT96jz4gqxkvB4ajO2KJ8nSWgDu64EnftPIU648yt07R1bkJu5iFEAxeI9XmB59yVPog6rnR771FImioV9Z5eLRXOOzY+zh3V/PzsE8VmzVWM5h6yVJA0WSeVbF0Pns2Hq65P9BoLwKLz1vS1F6yrLkaNqOX/d4hcgDZESZ6h+/OrUfglS+XmJPg5iACfNIFUfYCPT0E5mMQIUnsROKyi5+ZVK6qSymRJL0VifnyTpBw3p9Tvz0U6RmiXQ2LUnc+NPJ9acRuklQdCsivwb0iwIZw+IgQejlp0Px7GlauGAKJ/Kc4roMJnhRVHyXQfwqgqisX0TEKeiDi9DGX8g0PMrKTcSLVuvIOUgOLJIn3tv9UmrJmPqHHkrTRoM6SyRuS4n6QEfTWV+ennhBB8gN4F2i5eEILgu959aYc8DMjydHRwzOng77uD2Q4ZbpJ9fgtdPoXIcbBmhvLtnAnBf+DTMsbi8vmJx2m6Vzu0+fYNBBFgwSrxiw3vC85S3s7Lh0qsMRfJFZtf+KZW52njRyXXqSH0YnDTI9D0uMAJ7u6DLLJQbBbWbvOYPPmWIXnOD69s1XDHgY3DpTisFNnyV3u4EhhoGv/b8NpykoEjuMSEMZKBX3gltxGt4dhrsDTi7cZqC7xe2hku9Yc3kDL3Y2ggP5RbRw64bMdjJWGCxtVzRQuDTzFoNg5INRwhkPnirostRbysFDLNYYMC0DO1QxeIHQJWyWox/9XPLne0a/5abyaFB0BkWMVdJk9s2C2YcuhXIGmRvtOIZw4ElJ5i6Vo9TVAfgzv8oasvCNmMjQBocDZB8veIvBAFQaEv0Kyggv+Ev/infLK+/9pnOWSXikfsibS4TtwLmXXwak4LUv5/IpZY4JMYa9zKqiV+ksPFJygxeG5csrgyVpkamklFc7s3SgFxhWHGhsoAeUSg3A4McvxRrcFhhLF3fn+N9z41YngHQmWL4mx110M5tNwlDJwDLEpZ8gfVx6+tXcFsuDaw4zRQRNKQz4Ca/ibA4eSdYD+7PALH71MxdFqDHK2R/byDbLErePMEQxU27x1DlX6C6ztXbYkB8j+raz4jCO3VOfnOnpaazXzBSlFEnPYSfYcoIdgw0T2RAPcC6J9mBc9Ct/6E0GTpThvXfKgjIBloII6+qkS6SdhVNL6krHFu6bBpynb9Ym25SyabitfbZnyS0/Frn6bYCHNziodFCjsdY+SwRngQDi/m4L9RMcwmVZNj5nH+0fbHKqMjORdmiDMM65jHVvzxudw7jsLF/rwi2je2lmppltqzS8tKqoBzKiSYu8XWGwd8bc27eXw8nJmqW98EA0LQJtD0a5o83hw4/2hk9+/oylrPsYPuugkyUGdmnItO2xctfgsmk7YpjSo/3QuE9AjD3Sl8elp1gfcpruMQNFjFenGJpvMUb/6l//u+Ev/uJPMDreDF+8OhleMzvt0w9fIOclRlHQwBfHTwwba2aCIv/b9elwdf4ty9u3h2MM2R+yXPW3GOc+fvp0+D//5V8M/+Zf/ir7EG4smDVqp9DyxrjjUv7sB4eR3Nm8a/Tixpm1HPpwfY4BDl26RS6xpVm5Me5fM/vWjwsnGHTfYsh8xYzmr1+9Gb569Q3Gua+HV6evaQPBwenZyoSmhexWHaz6j7SQj6JPlVB0caFvYyCR/BvsQNOGzDYSjUCEDrWdUahcwZ32TJMD+UJv1Urrvv3c/FXhRA/110WpgDel1UgZ5VjeSyjI5UoK3ELLQ3D4FNZw0+VubXz4bXpNGXsoyf4BJydTzvuHd7gH6nTVb7ezqRm5tJvwK6vpa0q80Z8/w0uKD83lmdmwPO2yeJmnnlBeS78TleCO0hBJ1DWXiuGkQrapmyhaWAmulA5EgHEM0ZPjsL2Xn27Aw5l3RAQTuOIkdaGn68+GyEec/KRoQRLa8ECXIvilnf31yLBtSxlHMmeUNGqAlFE4KzyG0Rpbl0zkOIaZUBHO2zAIdgES8n3Xg2jQ+W5VEOpPXZa9jOsDp+VgJhJAGxRw4AmvlFMbKf1S0R7H07TCtrjwXqgJk7p8d7arLPwt/SEOvnpelVTyagElr75bK+965THy1sllSU3xAYBQMFd2INw0lae5kY+WK57BiTclHvFUXoDiv9/iAw/6b58thh6C1L1kjHCqNeDAdNomNVVY0iUtnlqsDAwP4m3yiVFNN3039cHU9CXSp4nblqTKIbLG1/MTtMjIPKhj1YdBbmnHonmQRN+g60dW310xSONPGn/h3b9c4Ki8yCecQEBOzWtUpaCSBVNIOfmLvHTCe25SqUy8W+qDgI1yizdPXFV/wVso4pdo9CByMuLhVfk2fd3RU+lBq+jIbcVlNQV5dkuDYhgptvdpYe34ybMql7z4lpX4o0uUKTeipFdESNJBDezuROPpCVqGDX58mYEibOIgHp/JbAuSTmBHgg8xdZYUaiUpfP7mUsrhpwfUM/DyUOAjByUwAkE24uguUfUEukEVmPzoMVF5ihfDemQ5i8spLNzgHUN06M/tT/nTCJYzSb77Y14ErrTlmCQbf+IKRn93yatJlXNdPab59BJniXWMHaJSqA8qItFEFFSD9QVFeKKUNyBWSqt9KlGUlFCfrbI1NDaRCUtF5Me0wuTrEM+EA1J+ogwDj/htU1Oh8Ss7G6sM2OAnlQZsggUrlcPKN+bfSiHyAMhNOUGfoDG4OcZ0YKnGsONuaYtzEoNolHHQ5keoyAjHPNrw4Iawz7A7JXvgmqdLxANgPQ8CKm0yBI05pu4p4YxxvXb16HmSCbNQ4bqyGqoVUlSQC2GSrWuOzTj8Y2TFzXM9JuvJf8Lzh9KInWJOgU7lN0MoK3qVe7Eyi5ycU1rLqKWBqEk6bd3eXdWn1C2iP0wHoKJPeeOY8E+pxNWvSHceYEQn3IHmzxZXNIQ1YIZg5v0hNDPowkxA8s6P/Ja7hxWI9d10VZ64gjwlkFBjU/QmFjLxPlPLC0n7FaIAojFkgdrLKCZGHMDrqyPtgJ0B8OTFmiTx4JIabhHRiSgDh20Hw0E+YmkQ8rTEKwZazhC7vGCwxKD61pM9/aAIjaPDTfau2h+ev/iA2TR7zJpiMMuAzdkN54zi3zEr5oIB8hq/e0ZZ+HcYm1yCueeyVwZ2mxjxsk8bM0tcbnjLrKgsC5U7eHPQ6xLKzNTDGoA5KrSzzBH+HPBvs3TK5am1SbMdx2rrFlvQpFe+ZlPyi6sTjEGnnGD4isG3RkWzbQfHQR6DYQa23eAk/zHKpfPELCsG0W6KvrNiZogzGTBQ3LNp/emJM4kYyskngzkNj5lVYT4RkvvNObB0YL5BfjedHUMBu7TUL9R+ufTvWuOWLp5ZegU+VeCKGW03mTlCNhwIc6cwiTRFZn/QqJsOm0dk5L5WANWsEQwWS+i5MXb24SF5+rJIUV0MVXE1fcsz7qIfPBo9yERm7mhxBLdw0vTKfijIJ4O8sMcPrYpGO40o3uq0s/AyEw+P76AcbkSce3pp1JGsg0z1xL34zK+z+zwgI/qLMqQDhyd5B95E7lXmCazSdCZllsHZGaYrZ6G6qb6b1ee0R8pZg5wHYWgEvWOPrHv2jluw5xlzucCn5UnltrNv7agaW+91CLZGMC04tOXZ3H73krl/+jVP5ftcAv75X2+NwmmUV42PStcrhDDkoyF1E6PkkrVv2zvsNcZMpuUWm/qjv7vM8NxnWZyzV93zbaWOU4eclbi+uMRAw6mpGFTuWH7qDKidNqOLkqEesZSYOn1Le+As1ZqtEC2KvCIQJQIPlln0xvKijFxy7Qyga4x/ff845aqxznD1Mv070/JX/SNc5p0MK+cY9p1Npi5YHyxz6xVlHMMcglI3rWOoUZpNNBcY9d9ZmmV8O2Tm2uEh7QZG9qUz5zB+6HbpradfFk7NYjWAcZBk30kznfJVNxCZmKENLfpTLge/yHJvmzmAgbO6aOMBLHvLvfyQ2bufvByePT+CpnKy1qu7upND3Oqet2YkDIR8FHEQB2BgQh09dXn1Jodt7O8tmLW2xz5zV7jNw8Hwf/z618Pnv/yUE1v/6/Cbv/uCfK85dOKYGZTMst1cMxNQ2TGL74pZwmfvOBDnFfc3zFJeDUfHHwzPkNeHRzvDX/1fvxp+/Vf/avjzP/8EmUifTFNvuuJn8Ehe3Y/wNu8GmEQOaw5uuDhlueo7dAkDnXt6aVd0Q//Ls5pleY4+nGAA/vL1t8M3r74aXnGAyJtT9ipkJuEt+bpnbzkwIWfqo+Kxf6oewEPqBOzksi4Yzo0jZW+4XstMudn+VHuljEvOvlJtuzJ7zf4wQNYn9ajKuGDFKrI8dSc9v5RXQokIaWm1y6IUXgwNvMW0hwCFPnCm933aDRRJBm9+6Nhh39Md9iJ0b8LdXbZDwJC8QmdR5cpbDAj444Uj8c54EdfICHHhmTwqm5otVbyYLv2txrD5qzoVDIVG3F7ElRPGTVehFZVfy0k5ChtwyqelIbO6p0T4/ROuPXkgj8ItukiasJ5GZyGWcuFNemkET8xr5QYE1YGmN3kSJjfvCGRXhhPfF/UnN7lGeoVT2vxzFVycCTFU5PUoKMMo0AQ2PYkPt4zkIoF65TtJf4SVIFICZ7/NJ1HVn0zJFQ+BtZBTiEKIinSFu1OIXold+K4TeWmQIvWIpKElnbrLMCmwXNXN27hw4Ldciy5P5BgYHxI1LvEVniCCcyXfxuMLg/xYCcOYeYMDyFgS5jxbJ5iBAuaXUHSiZCGSQuWv7b1pQ0+0xNV7AEcJQUdhwp/U0I4Lz9SmVNgkb9PYN6lykN8ybPJeEAtEfZqLoi4HXIoLQ6+tbFIabP0WuvWhSlT2WXh/cY+z6cDZZRxs/NREGvMJBtuqyDgchBxoucyVYaU1CTI4+SedDQzv2Tx9KTV/+BplZALYT8NpGn3iI0P8SrdTDQsS5r8oS8o0JvJWlvVM5gPoe403nnIMyoKttlm3KcEWeVecNC1bt3n57gVMsjxWqgIpJnQX0hZacisPjI5stxDzJ3G8Vg6eVRANS/y4gzJAHW0LG9GUY8Zv5yd5mCV9lCLesACRej6EEKXKmmoS/FXY/la48e02aQiOD0O+c3X4RODpeX4MaHjdxkQID0BCStqE1u2vV+XF+KTqwcTo7F87Z8EmqutBYFXCTll8iTagI+/PKiQjIGBZCgkfedE7KMZHj1MltGx814hDnXQZmC++KK/4KtLkwaNaC1e4/QUyZIqWcHnBASHuNE4qdHhS/Su94Wn+gHeQG7mHD3HjCDO6wct//RRAsoke+DSduLsOWHnlPYY+uet1o9EPbqFNzCXGfvVOVPATERCe4kty8eGwEUl+TNzig6PJuePrz0rbfcXz5MOVdA9C4kkfoNhMmRkoycaMrlyG1WEfk1+X5QzL9dPdPOMkPHJTfoL4i1txmV/lWQ07wWMGhKzS70l8SqJwJPRHf7rcHwNFnvPAlu9evj1K3kIRnnqd73E+q3wqH+VP4Jgf0TbURgdbspdMiNMyNqLlSCWIsygn0SzHDaphqlgHc7mmyCLawnv0nJEJtOlmyM5CO18/IGlVyLpVsulyUFcrzEd1CtTdipfHclcWhZSnynLPb4CJQBtSl9QN4YyPSx8IdJf/QTihMZhASH3qHzFCxDi5Ng4yLgNIlwHAGOLooDqLizE3sx40wtVpjGv3NMN/w8EBbmbuuzx6y9MmboPB/yEby3/w4c/4ZO9JjSy1ZOD9lmkZr9h/6A3PSwZy94zqNBLsMAPngKkquwykGZFD+4YlpQy/GMx56uN9ZlXBC8YT91vKgQUYAp1FNT8cwnbTwbh7EO0yw+XoiNlrzJRz2eQFs/EuWI6ne/MKowwGO2V/fWPYJTP6WLKl/Qb+Nc5cM+vM9jpLm5CL7fIFRkhPCXXJ25KlWZvcyyUDW5eBMbi1g3N5uTm8x+A3bJwxoMWI5qkS7P9jLXewt3avLYwdTlLbZjqLM3FcqmFpusTpXsug5dQ6SWnrMCLaGmi0WruEFb41EMqr7YRtuWWou+p3hV0zyLWsNMppXHQvOw9VsNNn2C3LyMRRP7IPD9xZrhCdgBB0NZLYAXK2YW/Xpe/SVw1c6pRydR+8NeUsz+4t6F5I8iWtvBdwC2eZ4cxluPsP2ssyfxrsNNxkSSp47ZwFHvlscDBD9i4jTU6TjXWDLjK05AOCkY14UA3cyMMOLnyqkw4u7FCnY4ystzSMqofwpHEH+xKC10CHYYLTVu+ZvYiGJCzlgSyQrECzJ14vBRmZ4QSkZa/i/hd/LaJc4K++BL4IUG4mXiyraiMizvAkW9ELZOYSYfd33Fqir9xrjMmebrtkptwuy3iZ1IpuuyTYGZWkox7eUFfXZ+yr6I2BztNS7V+49NclTlfU/1vrCvXShiDLCpGbe+2VsQbZyitxjrdKR+W66lkOFkEfLGOKIDwLldlzQkHDRiX70/DuSzNHPEUcfNUXqD4Mv/BGvSCv0U9mbOEEC3w5+8+ndQVzhYfPeLs8fQ+D5MH+JieWstflgQYOZgWyfH6bPd80gkAuE8LEtYmxroyDtEM5gEHTpGw6q8r6o44gZ3TR9sM6bz20XXKWricju5XJDcvlHYi4Z+Px0+PhyfNnLJ21TdEQb3vgEimlVeXrwG/QMJUCNRz80vWJjDz50RnCzgjcYJ3yLjOLV892hotPWa568Xw4W7Pk8fkBhq43wz/88cvh629P+Hiyy8m56Pg5AzJnUe7w0YCvC4vL02Hx7tVw9/Yr2soTP3kw042ZhJzK+mefPBv+6i9/NXz+L/758PyjI3iCL2dCUm+dFWw9uqciXTEDWkOuS1U1wG3AG9HULUqJDyfnzIzTUHfFEtZLnu/fsbcc+8x5qMuaCvTlt1+zlPX1cMqM6kvbaGfL2f7zEcaDRNY8c1iNeoqc/VM5bLusf6kfqS/WGQO8gEJ+5bWsyp82LyCUrYXcrhoYwjM44w6Mg2bbJfXKAEuhrmp7yz3SBCS8daAffIqn8aaSJ53AhV+uZM09+7bZ0mEXw9wuexHqXq14T7LVQfZA7J3OoIMyaeQyfaJCJdJcqlLVJ+IbQXU78pSgshJGgRmeIJ44vPs1z3eFGzmlMWHJo4X3hHnKnVW8EKavS5Ban3IkTjmHBQELrHgRRiDSBrbFWTN09lvcFFl4pjYnXJiEUY5lkCON+lCWgeAbeYF4ltdJB0lV5hsxeSIsFKnrdSk83cI0eAUZK7TtkG5h+iVs95sf3bYBJRszr8v3mTht+7zG/mTwybvxXqRXYPxTgnFXK0IUeUjyoLLdUOcMaWkTmaSBTZ1SfmmP5KvgHEUmz+G1hQNX8XM4oBqtJNXDv+PCBR9cI+hG06jiRB6VCT5lquKbjLspZKIqJ74TrJ8alYxHVpIPMX5JXtkzMZfvB2EMzAunghPlT/SJOMD9EByShTB4LAnlH1LE5imPwBY0KZCJ8imYlg+Zpz9t+vzx7jVNeJNHP7IAkxlzvJM9Jd6lrn6EySx/yzQ3eKSfhGCCdulDlYf8lt5KXV9dlWfcPa3puWPcUw6Rn4zoNlzYwiHr6sm8nqcfMuqbAI1Ons1jUHDEEV5BDqzIKa+UMW5hMvMbCUI4e84JEzijzWdDFbf41Qml0ylL49GlkaUaiM6HCSVelxnzEnkxEW+lKedP/5XBoKHofSHFI1qZp+ARlvQiWLGmoZ7Qd+GmYIGTNd09XMjR3fjueYcCwIVfIj268lfhSdsifOjPDXT5DZOKjE84DOnXmMbKK3Ay2WNJF0QNj9ENLniD9iHe4CB5UBXxIDM/M28nMD4bqgZbwf0F0oFMn3KVpzikUwzacOILDZ19UCP/0Wk6LEaaveI4r0fc8OVfwonLkx/CfZnUD37/SZ/OZgiImH9Uz7aswn2a1MZVh5oJnHovrsguwYAUXX2lHyITxv8AE05qnbNLr2AxKJqEhkkYDX52Fjr9IEq6ic6IhnQd7wN9FF8Q+PQWHw6u/tu8iSs+R6wj7BRCunxNfBAy80yZk5+RVhEDTq0ZPWO6zIjB13WtIiwbXR3eNqE4NLzw+wRjA6mm3t+eZuKncM5/RTJDP4/6Afck4x8A+JHglIvxkB3lEj4f89i5n8LNzcgqmY1hmoCE4e+dCmuAr5jQML4LhrCSSP1WSsG6vzHmo2dS9/+Ga16mll7K7QHdLo/isXOkjGQ/HX9fdvFXmMkTZ9nLYxoE65YS8SpdSeXXLTCX8V32BCYssgBPeSt90EW60vflXW1LmBdHOlQtOQmV84pBuy/5S4xuzoi7dHkRxrdLNuC+vMC4xT7jVyxLctac5KQnGsagbT8nzB4MPJcsC1uxxHHJ7I8TBvSnbDz+jmVTGuSuaJg2mEV3zDLXJRuWW9ruaabxBrLD3jYzAZa7mcLvzJRrBmRr9lA7x5h1wRKrKwa0Fyxz8nTOHdbTuen53q4bMvOSZrrAJgPpLQw9DqjfvHk3vH7zdbWF8Oigaxu+doHfziw1jUYsZQXne/jcYEmqRqJsJ4XsnKXmPlZgz5LXffZ/y3Jd9iUjK/B9PZyRt+XGJRvFswRw73A44mTBw+Mt9pF6P7x6/xUDYmfkXSF25IsRbpt9q/ZZVnbHIHN9zemD70/hnWE4A66+8bZLOG277xhkV+fbioDhCmn5l32HKENVxWLQuKHBK21z6gm8Mzh2ZqO6p4FsG6vLvrMXGYA7E+nmFJkzCGdYhy5Ii3IFdpzNBt7SNQb7wPM7bGGokK+oFWn8muvyQulrWLlipouGOd+RlgfADMIx4JLed4O3fMb4Bk8aK6ShgUTDhl0VN7QvQwMFxpU6g/7nRF97YXTWNM5eIzsP1VD/XL7nyY16sv8dsvW0SmWTPpJ0NCJm6Ynh5sG65j5x7j/I0jrLw9k9zjpyU3mMAffMbFTqWeKKEZCcytHsxgcqr7QLxD3qblXk/+pvq/tFTILwELryoq94ynvEAOJMYo23nmrUyr6KbLa/Wu5jeKLubR+jW5yW6SAA49A29W65xGjtrCkSuWzSGZw3GLSvL86ZMfcewzT7Pro3JDAbHACw0miOhGwzNMreIbc1yxUvz09Z3n6O4d7DVTD+Uv4CWZbqs/teWY4JxqBTRjkw2TbQmAjn7NQsXSXMDf8dnJjLLgO1o/boVT9BH/zoD7z39jH5Rr/Ua6oxMJS5egZOl9tbH3cxwO3tsy/eEUtZuXf3qYsaKFnG6mykTeRzg7XIcQtNVA7HqANQCEPOHuZlfVQPNUDZjqkmG3yMuGSJ/ykH2OTAGD4KbHGYxhEfIjBBskTX00UxdiFD2zE/QMA8BlPk66EkGrtSyJQig5Z7lmYpj/Q/M4hjliKyN18bDHBtt2zTrzFAMk2NPF4wq3F/+PknfJzA8Pr3v383/Kf/5/8e9p8+Hz797JPhL3/9b4YXxwfDP/ztfx/+4be/Gd6Swc3nz4ePmYW1YsbcBstJl2cg5xuDbcnV4nzY3zwcPnz5cvj8z38+bCK3C2bV7WDoJ+ORv+1h9iI8xyhnA4k83IvTpc9UI9pQagmHTtzyEeTshLYPo9sb9pB79/aEWcbs7Yme3ZMPtnBiltyb4eSCk12Row1yDGbgcBmxH2w8CMQtBBAJcaoF5UG/zoFd2gyUJVVEnfmRq3RFzSpol9DnfYmu+IGm2ivz59YIthnSU+6ly/193Z+SKiN+XDIGZjKUtuPHOcrerECrS9LptGxn1WVn0GS2HMa4PZY6e2K4dXCTGeDVVmugiKInN6FG1tJG+awaFNji07B22VBwUfXqSvtpXUpo8BWeFjbLSs+77U9HGP5N1eF49nqZJwDdb3/PvcQ6bdN2Tw8LF6C37al4yiGcmnoiY5DhM7KjP+n46fC6UpXQq4SZEJ2NB8L+qbh554Elb5QYC0zZqVQtrfI1DPlHDJ0DPeJBByJAiJHWvGechC+XeImnJEle7hjj0TMVIu0sgCUP4Ai2fe/jscqVPEq30os3+tDL0vTm3wojnPzQiGUMGbotXBQqoZfwCo40vpeTzrzLVvy4earjJRP9QZB0zVXuhLdoMIWN0ODHjMGPIGMfQ2oElJ7Id7m73shE3L4AdEvMfgd9jLTN6hTt8yLLj/lAIPuKRuYjf99DOvFzmTw40jcwH0IaJ37LAJdJ8fsOSwCwvAGIQE+SXizewIu7QhPih6x6j9FWB5fvUsLSN6p3dOp6jHG8HOh5iifLp6M/ZiBcticPXcrIJ3f6rvCmO3djM+zWT7JjCj+ioCDgx+0df3JBWlNXFhWS/SivKo84ge9lY0TFGRN5IrtwJV7/bJeR28K9SKXjCwF/D6dXkDBh4k4ZNFxJL466054aTwql9OgyuAE2weCFccMK1EI3jJCWthSheYATwGumICTqoRVntIh9iKdixV2MlnDEVfEFzm/+faRiicyM+eQKb+XMb9KCc059KoRKJWXTTc8WbiHIt3H9FpbC1J8USVROEYw8dfiWXujpSuLwVHgqJqgqqtFrHqPDwAQn7TEtYLrlOpzjGVOOjkrrr0FdYoX2ERCB4ikLdaXo+PXZSbfIchvhhUcXIusG4RZsADH+U/+sgr787YilcVGXuSJTwvuzQk1avKTlMLH1jb9ZDgu3OKCh6pkmjSM82bFNeHLUYGDphy5h+124hFTW8AFt96gSt50lOQk3DR9JgdOjq106CwzZ4PE2KELscQ0gMfXTUCZpx9brQSA6QEMRGBn/0ct4pGdG2lXNgMEzhImr8uzB0u7ofTl4WQYTRfGaf+REHn125k1b2P2dpwma7/5MSIl7zNd3wSukJ3oM/9jf4SY8QniracaOcv4uaADNp81sfZGMx4yP8kn6yGDi3jTqfZ/JKsFSBRwPpRhvJ23siFi38uuR+Jo66TKyXeZk7q/gyheJC2keOvttAXa3eAPWUfo0nkClVC+aVEdkUR0q4btu9GTBKL8znsVgJ786ThOVcpG/lqlRPtSp8D7i0OEL34pIRwG58h+G1btuAMEVNzYVjCsOJq8ZTF6xvJMlqzFAMThjkD6wF9GdM0/AIR0NPsQwgHGQTe4gx5gBo4h7Kb1jdsbXzIT4FuMMSzdZznrIyau7zNq5YfDDqCozHpYMrrb29xnwMvi2U8yg65SNmDxpU8OR+uPHRbpVDNYZoLAZ/YtnT2JgWjmIzdodB2vMwsNwd4tBwAzmREiMLS5blS+NdisMhlvMCFqwbMt95TQIeN86kKVHcwVthl+Z7eJMNg8isKPkBy+X8NUecMqx5OlXzW0Gvwdsfr+3e8xshm1kdjF88e1bNi9/zQD8ZFiyFG7FbBwbfE+RPSNfdXIo+eKjxQZyuWBA6owSj4dYKVNk7Yw9B7ou1/VKHpCbp5WmVUpHx4garDhodzmgh0GsMZxes7m6y0E1Qu4xs2KFYW4L3NfIxNNU184Go231z73jYghh0KuOqA/Z+BqDlv4y1iEf0qlLeffw9EOORWbZ26nzveWSv+whppIYTqf5ljw4G9Ay8MqsRmTrIDgz7kKDQTBP30MiIim0ynDnTKMYB6Pf4CJ/GnwKl/t/sVwZXsmGwyjqlrzVIEdcLil0iaOyUm+tlZo97jSiYHxDWPDJ8jgH3y4RREYbuGsvMmutRjnvShvC/JjFfolXb/VfIfSPXIGfI/hH4KsBE+9j3GRauRijknCpH0o6MiT/GxgknW24WlH/dp8wk/RDljh+Sn18wQyxpxim9mMcWmGo3ALedoVmh5lP1Gv0iQJEXuiTM8ToEG8u2AsSg8uW+xRyeIGSOXu/jgH+lBlZZ+85NIMZU86aU+c8HXmzyVM9kS9T+Zs95syCdClDlypnsGk5qWsx2mqYI2/A2R5o3HP2iHjKcA0qckwoYUiCcOXl+1Vv3icAK3MNfzkpmrbAEy05e2bYPWCPuUPqH7Pllhz6oMFMG65SzeEltFFrDi1I++h2auDUkKahCTGgb+SFMiAL8Ku84Ts3PMMDIcgBQG7Drdcuv9qhrhxiCDs88IAcDZwana0f5sV2h/TgTZHnSVkoB/dZi5GZVpE28U5LFukyS5V6lcE389yG6xNOU90ZPnhK/efU3SMMcS8+/mz45Bcc/vDkIG37+avnwyEEnkHzEzYp29EQ+5b26Aqjz8Yx/Cw4dfUXw4s/+9Ph4JNP2VMS4+7RMw6uwIDGYPT07Iy8tHruBxa2JLihnbAN24LHbfROHmxvLmkHPOjhkvb9gtmXzprzo4jt7j1lv+LDAa8BaDJjlTxe8bxytpytMrp5w3vFWSy2+UtmwCoKpBOZuPSw6iCBFWpE7uprUj4k6HXExLpN41X1sd5jtme5adxGNzolaMokKZIKf71fxiBoW8bqqZirPahY/eFZXQlvPVViorYWMxpArO8M0/vOq3ZT45WHkHj4wp7LWPnItEIHrWP8AwtW2zp1T+pmvz9xxyuMwVxRr3CJx0DjhFOPfRJUe81O/gQqiGIJr4BhOmlIkivpzaeOOQ18EwfGFR1RJA1M9dCesvzKnvrbYwlsLLSQoGr4rHOF1wCHEPJQ5R+nAYQY0anhq2y0EBuRpMIvjLel2tzzfEnNsYJR6qFwCter4axnS9uDfYfHMtjaKqInHVOfDbAkfavpF7coU7r4zYE8VdkspyfuAABAAElEQVRLP0b80CzpZKYUEekrVqEA7dVx+PQGN/H5YKv+NCVQZr67097gxpW0yaww5p1n5y8QphdSekInHSH6KyiPEk3PkSmKpwIqHTZ/lWPzOXeTLv8ld/siqcsJq7yrl2X46XkMNySjbW3jyvSvw2PQdZaBaXypmMomXDROLCTyEQO8ZWjZt3jLK7IzLynMirEoDU/5GGS9hgf3kMv7kfbMg5A2PHnbuOxtSDtgg5j2oMqkia+YFY2cgiOSycuO0pRZOQ7TVbry4jsnLy8iujs6ZPvd44TjDgrxW2ZmNnf51cvkrcmQyFzVzuKUgUa7mLGM5MO2UrfvLXRa2UW3oedHEG7fgTWJQDhwhZcgi7/4wUmc0azk8PHwIk0un8HRstNhE14RBYi7YFvCnn1xGyQsDjOevDUCwdeQRcAAjhhwGNVAeRaikE1EjyOk0fmOUaS4k3TjQdAww9PAhoOwChWMcFE2TgRPkoTpVkH7k0LRnz/TEMFVaZt7hO3pTCvMdHV8Y6ABo6dcj4IqcQLl9yHCBAvRiFROK0n/HeXwOHJMbHoQGD/CNIe1sYWb15BRqU3Cj/tjpPFNYROoLgKUm7bFpokgm75CTeURR6zXViQazCr7YASGvxCpRO6bYJsR9nCLy0pn3fBFXn7CfJkbJxUDucRjuJTtpPer5GF59nT1srSKiSGPxnDPi2kTW+gqLbBdth13VFdA7lI7eNaCkXSV9zL02Rj2VDwFaX5l8H1XhxdL6og4g/h7oWeBha/jNVkMsYEgjoDga2TNk7TMu4MGn155EC6Y7tRjHOELoAZGvByWr3guf9FPyo6NZ8OVNI2BhP6Un8fwj/2dowlX6VblILqSKOD4f5zaqJJL49nEAEXVeUZGgSl3BQgbsPoRroISXoEPAkb5dh66TnU9bQlnD9MXt71MZ5HlTHTBGCCvjX1S1t/DNJ0nAQurqQuyJNVTVXil1v3ApbKMqCpFT9czWroLUDppVjRJgikVgMprlP52pTNDW6F5IV9o7UwlMwzoMDDxTvZjX56ZjcZMufPzawbZ7Ad3wcCZ8V3qnFPr8wWPAYN51GCYRsSXadFjbMVSL9oWlm4y/w3j3AkzQGDICPhbOluF2RPuH3fP6Neq7TJJ6d9rhPIQCWaWuDm4olg5e47BmgdHOHPuEiuhs+tWK5bjaWiBrPvcXbsPFmutXOYERga5xNF2ORYWSCOOe4mFlp2jLIHVCGNHgSEQg+wVe22535UDMWxwDP40Cjm7LHYJP8KCig23mRHniasMDTn1jxMrGbhqNHrHia7m44w9lC5ZCnbDLLoNTlocYrig+4GR0VlZDrqdrWO5Zu80JJWDOKDpwQ3ujeayDHnRyKZRSx7d38r3QQZh+PvXynRiSOP+XLmb2yJ2qZcGxiWzA53loyFKvC4rzgERlJsdNJeFeiKiSxK9PG3XmRnyapwvEXXK2XAa1TSexGhC+Ud/1Af+NNr5bnJvvDLA2PmqfNZ7hY4oOIXTqFvvFw2ezt5rRhX11DQax5BHGfEcqFqPnMVCp454vCkjl2c64y6mM/DEUKOOWx/SETYdOhwOHeCYFF7NE/AbGHQX6I8G4XvKSAtHzZDDaBr98P2GDCoDks0lC16S0d28FVgxM/cPOb+b6nshLcxQ7tQLSnlIOX9EKU8xhp+gtjPfjHLMlNvDKLe//4I9IH82PDn+aDjawyhz+AxjHbPoqAPbDAi2qJSLGwxI9jqCDD1gwOCBEdTg6MkGRpOFG/7Tkai9kJA7y7fXzKi7xuCtHJ25to3hPKfp0lZcxaBvuaoT6g1u5JvZbOp39IF2wj6HdGkrCKxnK8eCp4TIoG/FMs6RZ8SQwRByUjfKECct6jd+Z3TGcAxamyIncLl33O5+u9k4f2efcIx0W+zV5axNjWvSX7AefbHYpU6QEL7VNduXDY1x6KhLP7PfWUuTmbsazTCYZbBDm4FU2ccNfA4I4fUWY5Snkm5pEKSerazbZhvZpLvTBusQJo2XArGsLWToqnQJKz413GRpN+Vhm2efHdM8+M4YuHDAxA4t94qDeJ4cDR988ovhiL3ntjDuOAv6s88/GbZvPxiOyO8u7e8Xf/03w+sv3w2btGP76tN6e/j50afDsxe/HPY++AhBMYOQ+r/GgJ1T+2y/bTe5Kcy0J0vyr4FyE5zuY6mBV7avWbZ6ygzhE2bHXSKDlKPtOLeH2sTQ78E3vHSu7jHYsWT16oZDgTLHkLbQzzMs9dXSYp6tq17pL6lD3MpP6dRFTBPhvF8QdwsXTp0xzA8QV7xj8JYeqUsTMiBLvySQNihEBKjwTiPB4A/t/HQkpbcz0oD2uJHRSq4OUXaph1JIW4RRkryXYQ6jJ+XKq6SqifQor7Sr6Iq8RA+oZyDJOyYOcYWUuKHe+EsQIhVHtcshGpjC1dIlUUOCO+ny89ANRMu/dApgDpt4f7hU5xgK4MVSFa6nMd7LsJSF4qosNawVJ0y/Kv0UXvntGKusRRYJ8AzuTjHMgKnLRXoCINN8TAhtuexXpRaodKLhTU46TGM6iHpa4IsD8jMz/FhfSNYNSoXXto52DH0Pt/CmLEzvnxc1v9hM+JSjxJpH2zPTGWXe4pZuu4nvRjnb3ipz0tAGZnJI0kPTtCLJU5r+mSfaR8PCh7SKjo+EG8fdS8HgNIblKPjRTXobSrgrg6K5lJZhvnNwk6fkPfJqMksK+hFCQs49PYUtWckjKShfcdmXiywItR0pKfLb+ExwYCvI+Enm8EBA0vgEkXwWF+bT/E/lEQUHrpak8gyHcAEt66szYf1w4+zsvK9tP50L5hdp7hjp5RnU0lTe87ZGup03RdRlk3FqZ7LESVoCqtMm4wopd4fNUxrSgrfkDXrVTpiEiNkVOOG5Ux7GiVdGuNVaY8qOZLvETdm693IZFipeuNwxNpi+7kqvT3+/TANF/pVYD81zapgbS/N0DyCbp8Aqw2bOBqBfZsQgfwz2YdDMndiWJi+SSgCchVLpTKPMtcTmMoC44AKkBT7ySws44nulSaUEWCy6Q6/xJI4uCp+mEXV0UT+BCY+7YCuswsfEM0EHn0jGy8TN0/Doe4jbwi78Pc40FdZ4aigSXj9jZQz6wMcFN+Ird0/Wn3MDS8JGhpWvISKKI96iXqkFTXqiHbSkjPwxlS9BnKXs0E/da7wLH6hSSeH86m/5SqRV+5SNgzQvK4+nIoo+dKh09vEqnoYAhNKimuU55ZYEuUgrnvAnHqtFMtCii187xDVYAT9/Vill1+laF6Vl2qJVdCMnMEk3Iiys9SthIrLHQzGRgJJBTy89Imez8JK4pS3mC9381+iiOgutwFnA9zm/CzTmccQIjGDeZiyy44nHPJY32vWAhQJtcjMx/9G/OM3ndIk6+KegMd64LN+Yxf2gM0R/IHYehzt4AfVZ9PNbecCZfDWd7xkTYo5GSvEbwa27lMRSbDpoXMuNOOcyC3gCOkRCymObx5V+J87iJ0H5qTYr1KfA0dXCpV1oxpgqr4YPT9gj1qdx491TzAEa3BiVRBVYtdqA7+Gp88Az9aiohWh/IXac1UZZ16jYwWXi1ij0dA1fyVijEHT9CpcXP7PV2A/t7obTPRkweRLeFQOyNQaucwZj+rGRMcDGkAVM7WtCJ4YOAsOCsJH2QUFY/uxlZB11ickOg91D92niNMDlLjxu3WT/uODR8AG/tkcOwh1SOSvs0o3GGaS639kttN08XhPU/t4eM1kOwXcco1Rmw9HO3TJQc7niLQaj+srGks3sQcSeQwza3DNqxYDFJasOHIV1gJ6vcSxJY9wXKRnm3mMarDReKVcNkA7O7CjfYEhQPi4H1ZCwXLE5/v7h8OLlRwyMMMiBx3bo9eu3GWg6+yM8kU9PVHSW3OqAjhU8XVyx2Tmz+exs75F2waw9rXhZJgWibCyP/FR1jQ8u/VSvLV+X3uU9wcDVYnTvLZd1OvCt/bkwtmnAawYrDWYaWcTl7EBlLa7sKUfaMuAxxHU2COF+pPEy2+ZfOVTHT4MMcnHGIaVluhjbNMZQPrb/duJiHFGi0MuMDdJHNMocGvJhuAdaKFvxu2Q3BjSXP4Lb8JqxLX21ybJAbzX+gjp12fxCRx5CTn3GWLLAaCQPyRc6YbR6LpC0IztTKh/0tdQWpGqghlyXq2Kg08hiofo2s3XyvaVxST+JgeeqbPqI20euBDQ3NH/KlTr0kwCt6yJ9jJi8WngEd/J5dlDf0chokxlL6u4uhz3s7z9jtpwHsrzkoIfnw5ODl8PBLksdMXS7d9USWA8kdu8fc66VZ7F5TZ2y70AE7sXAckPqrUafe4wnC2Yvsm4ROWKIxnhOMWWfunsMWm4/xkQnjHKEX8qYHIIZnbQcqozNGom4I23CQ7uFWYjp1xCu0ToGXNGQRLjoB8+0i4ZzBS8GI2ebWn75iACgRg2Ncju0TRrl9qmfnrrK9nq0F8xGommsvJJVB0ucrHx3R+AdMmQfyQMMmLYB9q89MMaDYy48VdpGZUlmqcNoJPUCQzEiWfNhw+cGM9oWtD3Zjg0x3DGjbBOdd4/JlcYUeMu+OvCeVyr6loEM+amnGWuZM4NcyTu0ljC94QcE6pr5zUAP2TkI9CrDLMN2/Xe7wzm0L7855zCILfLPbLqP0QdlQhbO/3gy/P7V5fDFF6fDisM+XvJR5Ll7fx68QDcQEn1LN87MJt0sJV+EHvtVanULrT77g8KxTttOY8z3o4TV6IJlve/evOWE2jfMoGvyou11/Ok+c5fuRYox7j0yPb9iOTRuPiFQv2nf0K1b6SCrGF4RlIZ7ROC/1M0s/+YdGAO7yHQb3WAKzugOIFp8yPC8fRRKW2b/PI1I4Y2xhLJpTZBE21V4/JWUP/l4btrQmOiUv4fz1Nmu0EKxKyi1gJjyicrZcryuMLCzJyLLrHd4xy3ZW846Z1ppOiM0KRwAE6bbtOanc6G/49WVK3nFFVxAFhDpjLX+N1kQH0QJN66DGl/+B78tbB7X3ZVfoH0RUWCGC975HvHITgu3jGzHK2SEGB2Bawzq7tfoNqmXxCjzXOQtTbw6BSXxZ2YP730JV1rbEWXYMaG/o9/wjHQIIzxGKh5h058mtPTZfIt5FeLCp2GIv+BTHODjFsanbyS0rokJXMFbDzEVGTCZH9kyrNd/0kfOyiz5Un7SNhyebWdT6LQPunOnk0Z8PQOvIvgvcvkCDgyVNunlS3+FGZf4rjfSbFd3BVUPxGPyyKFlsMY1Qhfvhbv5CTW/llPaX9MCFlnBZBkyLRP7Asg3uPMTWdaS0iJeGMXTuZeeeSw/vrBgyaWdgFC1BdIkVvAACUiuYxD0/Sv9upo0kJSGTt8v1tf28YJ3TR30YD/U3i/P8M1HNRrH0hHlW2U11hvLU/TS90diJYQKNNxgwmL4lm8bL+sbd9pR9dV403LZTniJuetG3AgjeIgXxXS1hOGk5GIpaMT29qpZciSCyAaJY1VI+1Tu8KxfqpKXT//gzdvcpU0nvC6Bik9L9x+/SCfCumwYFeTDKwVJUJQ2yIHvUnkI+k/yiVcDjCQja56iTYH529hqco+/sjaRSYMIQAo+Cea8GV6wCmlMa2DDbWA6EoaNedJtOoF0iFNnD8c9uxJsFI7QCWz5Z2BJP4d9EIfHSlV0KybUG155iD+NRsVDLWGGP77yUlO+RshXAPATIA+hpdto8RARW1kBIgpCo8yNbvAA28JrfwUbXytGkER8mUYOgc6T9Owyt/dYYDJzgvYzMPzc0TlsdS0yNE0fkFihrPYOh6SdF5wZkGvzRZk5xbdmqeFOJgwDh7zKt7DmDzzCZ7YHTBdNnsm7FazjM6xSChPdAstUD4I0P+EVmOSl1R1rkLCymZdBUAHUeDNh4kynw3jgxZUr8GKJI7gm7TWswgvYXxO2xB3HFFkukoQn4pWjFxSTbMJoYmVQ2Lo+9GqR2AasPPXXVel0F+ZKX54OVc8RVwdsGH7sMackc1NSXJMn/IzUCC83v3Eo31YmM2JGmc9eDOqyYRPa0g+TSDmo9MyusdxaWNGhbrQI0xXXlTpliVOaIuzwJldLK6LiDDO0FVn31rP9Kh/rlxwWhTGidAc+Uv/E06L6Q9qGGR/DA8+CKQmEbwvNDycy0TOLNxDEWf8KT8NfCB7wzCsdKr70ffaLvOpn8NKS5CkJY6RtvdbIdIvR6eaK5Wfnd8zwYnkl+wldMpthfUlamM/yGQweTrH3q5mzzRz4aQhqFineM7QAzPbwq/2KveTcq+n4eHs4YA+1g4NtlmdtY5wbhpPX7N3G36YbzLMk8YZOyClGwPfMrjljEHTNYG+TPde2We6075JLBpq77MPkEjLlc3p+xtJaZliwREpDjUu+NKbBFkYj3AxKdxzo25Fx/wr4siPg7DR51Di1yWhcadr2lMjJC/msIuDcTTY/P+eUwK2lhyMwG458OxPvhL3s1gwuyyD3wfDZZ58zKNof3r07Gb7+6kv2R3qdGXIaJWNI3GWzdZZ23XDgwy351DiRGV/MNnKmkLPfHDy/x0hnp9NZf/ssH7smb9UJoSuj8nA5Y88lW+pCvzQmenhEBseWCzg9oVXjppdLQ907L4Y78lqGPw6toGzlw/yL3s5f3tPwkIGsHUNoaVLzXVedRF4qhGRZHnzm3dB46e+TaDeKS5Jc0Vvwh2eUzqW6Gimlu8bam6y1yqeh8AajGGpVeQ1/vlPko71bwOEef5bFzh6bU4HHd0neJ8Bl5pUGAMb9MdhAQH41KN5Cu7dFMcI5syeGPuXpTacPY5KHFngARPZUI/9WTyjAgbeZsHNY+fM3bvMcT2EysIkgqQp6lqgCHv1azx8FPfYmHtlHZnLkxS9MVt+gJYC4y41SDvKGQzn4Fd59I3d3D1mu+oTZcS+HJ8yWO9x9Rp3ZH452jtnTkZNZU76oFXqv7J0xauVwmc0Ghx0smPnmOuENTqq9uz2h7eApEAa8G2efql9YoDxw5RYjFHN6hk3itVcxDxZerHsaxpwtat31w4AG6NbGQTUGXsQdebd222x3CNvTGwynLql3JoQzSC2F0hf0mD95jg7aVqlftBExIIPFpeomyZ5yzIzbZ1+5gwM30Gf/RWb5LvnAkMm9wDrTa0ndXXH67HrNTAb24lN2H37wi+Gjjz7JPmrfcmLo16/+IUvGF7RHaGkGHa5S0Bh3+Y5lnq8xgr3DqET1vKWtdYbAFrDMvwvd57SRRxDfIlxD3TL1ErGqj7bjyL8Gn8iPYrdmdF1IR9/eXDPMxXiFfDSeaczfRP97naeCITtOi77YGv6///Z3wzkG8SfsJ/cn/+yX7BlHOZN/D0v56mwYfvuO98LicDjePxi2XjwdPv7s0+HoZ59gpET/TjkUgnZ+gz3xlsh3CZ9LlrZ6YIPviQV5MP8W3y0zUTXKrdGNGz4cuKT97ZtXw6tX3wyv3zIjzxmYpFmzPPUUI9y3J6/yPL/h1Nar97wfOBUWQ50z5NSBboyjZNExDXW3tNVuNRA1UFGi91UTlVTpHLFp58Vi/fCOqhiBu7ev0TPrOoZml9DHyKW8k0A4suVNmDMkfacZV22e7agUuZQD7pwWmzAxq9iNdlzyJHRSjBEZLypn/5Bj8gY9efFdsUNd3Mcgd3jI+5WDQvb2qN/MyM4sZGnmHtGFBkGE123RTJeSgueE8WNXosHpNk1kGT5bnOHcfWDek4pT+H7FbfqWvR7+U57yY/7FEV1KIuVR0pK+pSu5kbWROOlaJhOf8JZQ+NyztMRXWEUWOPA4wgPlpgySD9qcnp+KI63MCAlNwyIvhReS/MQhjJeUDGtpxJtQ07UybxCVkjDUJkY64tWg9A3QzdAFKLKSKfkFvW1F+paSErsZgseMX3VDWp1yXkPEZDTxMcA5sgy8TxpK7juf4Y2HeQUerDykh0eXg8PAlz9AEiI+s+pDV1mZkotHc/E0DaCFNG5rWAm6aJRcBehyKmNP0tFXzv6l4cv2ErqB043TcNqJeraAEBOfeDq8qZRwMZJ216iEEIZcFW3xgk6kYFI4lY442wbbgqrDlBF+25Fqw6tN8H1qHc3HE/o7xtvXcumqhjiXrzpCjzuGuYqjhoNbWfOebFw1VoGFc7PW4uVRZgzKJV9WWHnjaTsaEfcw8hIcAYaGT36ik5GnuunYIQCisWjHa/ST4dBpBrnIM0YPEogtblYj8IHPMjEnoonBkHJ0SJT2y/4DbSiNPHCE4+5ttPH96k6+J7bAMa47qtBMkIQIKMyKnEs3MZW6J0m4hWjALFDQ71yzeHBb4nMlnyevl4QELcQQhoHGTxRyhusxnUo2hcKb0IXGyMI3TnOWRsLgJ1l9iFuf2SsBPkY+IxM4cCV5g3uIyuzU3XhongkJ4SlU4Kpx6fAFUrjLXS/EWVKcU+4ehnefYpfBOVuRhgFxSD/6jpcA3JFOL4NKjixbAoCjbMJRF6vSVTPhq8AXjwNHZW1DKk58IZD2UZpWMPEie+tMitcAEojDf2/DxW/FUiVN5ovey4FNS53qVHSNN3HhSZh8NgKVB/iio1uGO/EADirjDJOO+cvgt9oEALiEEy+NQW10q9+Q6TI/wRPYKldjDZOH1JnwD4DybHIQiUm6HCyPhmJCbnxkP6cYqAcwLeUDviYA8j0r1yn8x12mKQ16SK++CCjln3ollz8V+J8MV22SyRTgQ15/EjKTzFicOcfkAeGnd6IiT8vXpPkp0LhV7rTahhlZdSflCw5fNN098S4FL+G9Jj1KmNFdURLffkKw3GY9ZSby2WUpii+i6WTGeOJ+RGZBX8nHFDoSZNLm7pH6ZywlOOx8h64vz5Zb6FcnQ3AHwnTeMRitObThohmg3N/n8pxDHZjR4WEOnm56e+PLn8oHH4pcG1xmGQWzuLh8C/oS9cs9S6EOGCAcHLFHEvcRg9z9AwfdLr1kphrWEsZkw87BfgbvztRw/7VLBmiQTKdvi72bDjkEQsOXA6IrjGMuY3J/OY2CduzSVsDRSoMTRgZPoVsy6NRA6N5wN9kbzKV1DpbgDf6z1IxReDqytDUaKTRqaQyKvtgZYkBrJ8p20ecem01pwHqHsZBFm+DwsIRnwxP2L9ve5TAKlq++eXs6/O3f/TYz5OTRTdv3n+ykvdtkqtE1G6STSwyGdK2YhWT77ZKtUzbOd18pT2p0tt01M0g0xjHvCN4oLYx1tedGtS0ZFJLWp+WqMa+f7OjBFhq53AQ9MweRp4Y4957LwRXITB11MEzGwOHgtco1y34xsDhbzn3HVuw/52bzdmidbejyYi/10WbVTlOvJvKinGrT47xhopuZoQEdQ5Sxbb6dKeuiMxLdeF6N2rhyBqKnU2o4w/jDrCuXAGfWInDi1rimXO2capg1r3BPOWPQiHGVQTGGmTJeQo8OXgw6dr65HIBIG1bp7FoLWltNfsvwifEEfTDOJX4LdC37yMGH4Rp/lLh9J6WYNFaGx5eF0i5lpZxLalb/70vQgGePH2kmZlDdCTfSDJ2JuC7bhxoktTIjTDm4N9smex6uVnvo3AHG7mP0tfZC3N9+MhxsHQ9Pd55jTPPdUzPLNjbqcJMrZ4py6Iuy15g+sLT1DlmtsXRpwL4+Y5YYOmk1vMcq45LrLGXEyKImOOi5d4aTek55ulekdUEdpYQwxtRSSJcSm6+Rfww9kZ9lg6E4F7DCWObZjy6ZVje5m06qO+oYRcZV5UYCeKRMAXRGkR8kt3BrPNx3xhG6f+CHAHhKPESckKUx0cHmglnF9yxhXVxv0jY8H3727LPhTz791fDRh58y6+v1cM8MwJsz2gnwvrtmP0mW8nqi6or6Zjll9i6zZvd+tjUcY/F7vnsyfPXFa04ePRmeYig9fnE8fPjpPoaxI8qBvf9cPq70kME196YzFPEryxjnyFvy6fSyNmizfddQWbMZMSZat2L4rMF7ZEt/zPrjXnC/+9358J//43/hxNPXGZwfHB4Ov/jFx8M//9NfDsyZHL76+6+GL/7n71jWejfsf8Ssyk8/G44+/3TYfLE/LA7pqFqV4Wdgqf5yD73go8iCpZ9L3gn3fACxPJT5LR8PXNLs3qIOBq1vX7/+hpl4vx/+8Ic/ctrqOz7aOHN4i1NXL4avMdi95hAdjXTn16c5ifVizUEj6hFprckaw2xT7C9bx6vhtoarvyUpXdbg+WUaMXj193n6G4IhoLhbnDAuVfYy3I9RvT5PcGWEayhTJSNnf6Cl/smCdGMQwQ+aCn/Em6Hff1UeyG3aSvck3UaHPOTokOmNx8e7LEXf4eMXRl7KZMPTetEJD4FQl+XB9tt8+y7CppcrbDS3uP0fwwzPTYw4Wl7cu1Rn8gMfXl0Wug2vZx7lDg8NxRRMgP/5KbgWV/t/wivMiK+hjD8gNnJmiKtKu0pZ+YZnwnHl12fcgMtn3PxUatOXO0mlZzIj1bNG2HQFz29odyCfgMoomPwtOLH027SE6jUyBHRHqC3QxgsnP4XDtgs3ntx468OurWneRMm+H6kiI1LZFphWItYC8Qeb7zLbDvBXf67yVWUqGBHJPNC6qUvmu0kUN3yKO/gtrRbXwopnmfcGn/DCxKikVORDGj2/uJWhPEIvsinGgyKiFERkXObGtrzg5EXZGGue5ZJ+Kn/680d80EuihYUf/MGUcH9o2C1XGpBKGXBAy+d7qV/BZx68IBV98Ils7ePUDGz5Qs7i7IWWhOSfF2NmKOOPPJBvlvVrgOP94IdD7+qb0d5YdqKDpMa5+nBqn8gbP/Hm3FxHXhNj5JGEshraSF488CNccsDT4ZNh6pT8BlHHhbf6PS2/rQ6ILxqF36qXbbfAnfRBQKA4OkM8zXcZAWWCd3t4I9w4fD6NL7dp4U39g6d+i7PGdNC3ndefkix6CWg/thXf3WMOOIt0fplnQ3M1Yt0vE94lLSGaILorkZU2eMyE3hGdGSPVqD9GEIAMVGPdGlTMYC4f3PqLEoUWhz8dRvgqgDSwREXQPpNKnGLjR1z50098QxGeQtu0xlREdZoENDwI4xbiwZX4gulwYkgVlqbxQUnxkNcaIJinnp8H2AJsQ0MykdQVGuXp8isuO7eAEt3DWqo8HoQ1fJXPBgVAhwmfza+svnMhxg5jXkVncSWvApengIgMHSuDDWjKlXwDnw6xjRxhBqfiJTndFDoupqvZMSYDQJiEFayEM34gTlhv5aoeWdwOdtIZJMKOUWRGGGjCK4+6APYrgKEiEaeVSpoui1IfyzhnStkQFlA6iyZLqAUsj155VISDQuGjE40f8auPhkfnhe+IzEv8hUeU/e6NR0lcuUns+64eAS7zI8gj4Aqb0vZyDm2DzWLPWzBUgL+pizq+c4E19MTeb0uirnmSOTvhBRAb0J98zUBbDh8kDY/gS74k0DJW8iiKVTKVzHJgDJRy2QhzKbUHOLtM8mKA/pQzwYqhnq/gbrIfwyA7li0pij7pTEpccVXhwWgAOPJxQhjugumQBpFH4+aXcIB0utG9Fm9Kc9YxGdf1SpnlL885QnEZU2njxu+LroeHBenOkhmv4RrQ1L10wgJYYQGlbhlk6y2upBHeoSK9c7/GORz1pX95ucGpd5cMCjESvWfzf05ZdTuxWwbaGuQ81EBaMtHzpIeSDW4JMQYbtvla74ys3X0GCCyD8tTCbELNl/sdD1Zg1on1PUYwBpcXLE11mZNLZc/Zu+7Kr2AaazB2bbF+bLXtXkcYsJDlJQP/K5ZH+eKuDehryJX2B0OgClAdeAf6zMbwjnHHQQkDWcdTZoJC9fADpogQXoMolzzaCXJ2XZeanVb3VfN2Ga+Gsi0MGS7nS2czDSmGBGbzscM9A2CWemG0O3EPucA6E8+Olm0tBgj4cS+7+02MTww4NV56WS410EeItuVUlm0Gzy5Q8LTDizM20idvts9lWGrvXMLy1wrGfd3M0SWzUFzOClFVHFosXXUwTpkrR0mYxA6g9Q37HXxRDsITaf43nMmXRt3yp+ztNyTczmK1JqAmhNBkQ4SYA5CjyxhrySv8YhC0TKLL5F3+TKcBZgv5eThHZl2CRJOMRrjUKfkEZWgBl3cPAdWpkzBuePddotByYqz1ARy3vDtiACTK/oA58l8jru2KSyWcX+CdDnR0GBx0oj2B1YG2UkreEE6WEEJLf7q/4iJ+xBsSBLZrcpmiB5prLh7Wx59yqZuWU78aBhDUWyrhuPtHKmFDcSIVesLnFWoC6XsjC/cJ1OC9tzqOUW61xM0MuV32Gtvf2h8OWZq5c4+uc5LuDforK+rp7TWGs1tnWBFAu+BJxb7H1/c7GM23hvMz9qB8+xbDFKeKIutN3vPWDaTb3v3oAUZzTyL2FFfvmi2JfNGfzA5w3EgnRj4VgtLXAFBSt12N9CMfZ1plL0bKSkMuJVzprDAAqkN+fFA2fbWAs1EdNKm71q2c4Mzy7l3aqT3aqX3asH1meu2yr+QWx4S6B5z7ognnzMk76pizRTaY8rvDdLJnBx8OL48/GZ6wJ98mpzivT+HlAkPj/f5w7IGj6ObNgml4Gjhpe7Yx4j/9lGXCS+BvD5g5x+nUry+Hv/2bv8cw9fth/3Br+Phzluk/o7Xe5UPA1jllgWHNNgneNbpvsQ3Afeo0ciOPzoLLmk9bDgfB1G8YRAbWc5sVtg1g+T9CRv7I0jYCxdjBMHt/vQMPF8Pf/L9/P/zuv/51TshesgzyGvj1V18Pi9fr4fmTD9hPbmP4+KM/I2+ckEr+vyUv6+O94ZIPL1tHGv8pK2aZ3ltvqNsQY70ueqwxnXLMLEg+bpyzh9wVS/udtZiTamljv/32y+GPX/5h+OLrPw4nLJPdWfPBhiI84xTft2csC3amHPuEnrtE+Jq9CmlPrSPODPXPwnQGlX3H+KGeNmIcHCeAH7hCXoFBXwKT9ImKv1z+AqX+WbnaZdtieL+6YU5/h/Op+lnfBC2DjmkKl3xmlktUFB2lXMVTWAvOWl59CJHU5ZhJnIEDR2aYopNbGNysg9urBQY5jXLbzLikLmGAcXa41ci61Mdcphe375NONRQmUo1gPfxNuyweYWZ3jF8ESaNfgcUT2B74wF+EjI+rvBPkzN+dvgO8rLMm6uFxExbZCKC7xdaz3jmVQveEJ7NxCp0pW0ycTcgVaHNBASVe8l79WQTBaYC65iOwBijdareqEbachVUPAtlo4kmAT3WDG2deb9QzOcvMuBbW23zjqQFF2navCZzgpK9nk1RnEWg/Zvqu72N5C8q6FGOb4JYl8lZnMtM1fQH4aE91N9LSzy3de9qZJGw8lJxFNCKEKf+FNX+EmzZ/RdI8C11QxusTwpz0C9nBfPruCYdv63FzV8arnlWdkgf7YeAZ624ynzzSgBBvevlSbkVr/LXwqZ/hSdDQUYZFcRR0wovlZA0ei0/Tg807BWrbw6XowBvu4M3+pzPYnS2+wTvFE7oX9Cvti+VwJtr1hUY5y5m/yEVE4UmEhOKOyKATGo1XH0lhYLsjv3ke5C1x/OBW5npNJ8W4rYPmg8s85mkMRIXobUSCCG6g0dHsHYvLnoBtUj7gW5mVL89QiFKKr+gGn4TCWyEMWeFBXn1LuWgJ5IEbSC6e4GbIUcgSZnACRFNgPbw/i2njHseX2KVVGCu+Kt0MFmdYsNzlC2bzQjChpZ1LePzCWlhUhFQI44wyXEYi5RCMcFO4RgeGn1RSaUjIJ7dxcfPTLnFncG1UgluBjf5wHL7L6itcV6jZM/AzfyFrVHjAmEWQhiV8UBw8zYveMJbno59GC8iACFuGvMpDyDRahnRsI5Ypq2NQCBIe+B4vHSH4ka/E+WyOHtbjA0qkhgsbYBN1+VbiCutLRxNmGavTqeC4fUpS3TfOzIFLPCkTlRuAKHMYcTCCn1t+gpuXu2E8kkZWgl+8ICySxWfqk/GBKfmLiKThQwZKZy0nb3DaaYI/28f4ATbOdi88+CMlYENYbP4TkJi4iQodZSygfn6EERcZsJlNp0NZJM6EQIcI9CUujoavgIJJbITLu7mdXyLzEmFdqTvdw7P7iyshJ9gpbJYgzjEXYij0HbiBRh4jLjXfSyH6giy6HUshkPKERC4mX5L84M+E5wdBKp8ta8HbkE+5bfTMDrJUp2Q/jWmA/GmJfFge/Jf8ehuViAkOBMYnuW5iTNfRTRiJa+Edg0CBMw1XwRYO8ytcaOvgKr3FYboWlogEkY7wSbdNa2x+AmZ2JkfR4VUErg4jgHfhMr11tL62dfhEF1iQ1U/ghE96+UBPQ09chdcZUEXJmlCcJY7OU77CMSj3eDtPUNUo9u7kfHh/csHNPj5s+K0xJrrVeYrqi6k6ntKL5PMF3n2ZPFl0yal+LJ/BIHfAfXjAgiy+4jtbq77SY+BihJ7lrmGOQT5PD1y4xECnsczOnctFlxjkVhjmNnGrO+ecSurBExpPnFGV5adtUOpyzXtP46NRuc1sLwYi7G3ljJzqDLTOMsRS1iKEf1/ayk5jgAcmbHqCJE/bJmxIDKadncWsF4yT7iPnTKDj431mne1EptfwneW7wkMie9Ulxpk/HqZARypTEZwRwYw2Zu5poFu6dBZ5WVTZ+w06bp6/yaAqBjiYs/slb4rdmXAbpPE9BavcwOG2ZFOvAgUkShcjIjLWaOKEImcR5mAHDHPisu2VsP0ADXUatJwlmJNaGRxrFMmsOo0twMTQUU0Mad3gwMslf8iMu96/lFsYIZY0BSE78lm6aRk7282yCg1n8EEjG+aTV4219gdyKity0a8xxfS6I9aqZJAAgDRpV8CbPgekbzW2Qq5myJnOOCBT3PXOKoNM51dDHAljjNNIw61UE6YOwWtLH0RShfRYhcOFnMiev8VmHM0/usETSBkqEVXUj/2qIC3PAeuNiri6Gzr+RUQdtjOYjMtwETGZolOm0Xl04mDvEAPUEwxFLlk9HA52OIF1eYBhjts9w9zbkXp0jVFHQ9QNOnLmrNUrlOLGpZzOwqGcaEtu8F9dLzEMsw+XRpezd6wcXw8rDHMxBFHeN+i5+0Zes4zxihlTFxhdcmCLButkS90k27n5UZ8c4JCJ3C1ctyJQH9XRLMlGlyu89E7967d9Acv+hqcD2cKmPIAFz5ZGDZYBui/XAXvK7XOozD7GswOMlgcY2w6YGbu3e5R67cEtp2dvqTPsmUf7uYth63D7+bCHMXOB4eo9s1/ffvV2OHt1xsww6jYfGfYWx+TJ2Zvkk9mB25t7GPI+HT5+8fnwZPfDYf1+a3j/9nJ4vvdy+P3zl5n19PM/PR62950h9s3w6vT31FWWbbKVgLOjdh0E2+hQxslDOlDIioHbPTP5PJTGGX15AqsENUIrL7IbtbrNejUHrLu0+XfDt3/4evjdX/+3YeP9u+HnhzvDx+wt9+Llc8pqGD7C+HbEXnLDPYZKjJW//e1vWFp6Njzjo8Ets7Ju2YvvDpvfHR8dFswKlF5OBYLHhe2exjrcLmk+f382vH31pox3FLTGujMMcV9hmPvqmy+Gb958jeFtPWx7uANt2bkGXD/KoIdn6/f4yyhHi0I+krNkynYh9T0DbTQB2dh2pM9QFaT0gQoYvVBc0M97X5mMstHVr8nd4WzzUZtc9SxPxRc++VCHg7XBluRbWJUCQURyF4ha2ei1NL4DOq3UBXkOCjXdpMST7/5u8OPXsTPlmDW3Yt9H3jAkoNQBrrbY907RKNKP8t/oSmK8Rl5Il0TEEKYzBkfdI3Dhttmvq2LGPPTgWaxlEQSVdIbMANNXXpNkIlRRpO3Je3NndlWEgLYfH97zJjLprPxmK8j9wdP4CPUkMqgHitdyapfJuTP27mEyoF4JlaftVAMMc/ZvSy9jMJLxzILyabhl0t5j4JRPSi84So2LPiDFR6PFA10Qt/E8jffHZ7i2UIyjzhChK+/vxEJXFo2VH+ViIYovhem7njYfo36NAsWvJEI0cbVnnSacYA4tdXZcWh9YuSHe9ir0+NFhGL/FrnwVz348NrYiemaIN2PhU3khb2ei8B4wb0rbfCSfpuWKjhlHO8+nO0DAWmQT54fbXIoo7QeRth38FXGfdoRMBx7fSWlbjC6+on94vabcFI5MSACubCNogzyzzYNizkw5cG/a9+X96J64m34Y5S7DHIa6zJWWvvKEydw8zEORh2iViCwaNI/CmzI3IuUhz9z5s8Nb3oQJmzaDR5UdmEQWrD4pYeAVU+QjzhZb+oTfOMLbD8C+e3iRmG9kJ1z6XspdY4OYkoA+m8ilZbvGQ533Uq8tY4l1/NINbOdAGZjevEHLFT3fnTEncJCKCYS5DCh0ibPjEWV6GB5fA6t00+8E+X0AhllwQCWDLd2IkHgzOI+DnxKiyWY4Z86J+ve7VPwSrISkXY+48SiseokQpTt/uGFV5cyLMk/dhvc0Pieac7e4x0Z9AvkRl7x5ibMj7WEJTmyULa766bCPwzuIqBRbMPEszECbsX4pEmEEEsaoLmvlgTuNdeBJm/hKPBWVfKtHRCo3kHWlTRsqSuIk2xsN6XlHwcOZFQJaqQwA2ri0jkxw6ga3eKVr81svCtKBmCB4oBnzS3naqYSEcmiRPvkwfeiBz4tI5ZgZmwRZvg4KpZEK3vMvOmBtwOrVgldMhE94cZOoMJtAF3RTZ6s59vVgp0y5WJcDA5KSe6VISpKGbzxiIbfJn7r6/ZepvE1Xz3j+t/4UJ0UDvvTOL+imQ2RY4yH60/iaQOXvceIp9odcPzlfQV/4w7F8jTzgSrylN10GFVQvvyludFXC0Wse5En9Sb0AQzo60pImBDq2DpfERo9YCq4HVJ0O1wUqbPOO9T24J+67XGSvw5hYf/LkU8/jy86JCpx2PsyCoOligzVddagKSny93DutYABOvTa/Lnusr+DMgMDooSFC41Q2dMfwUcsYedEBa6di06VQW5xWygyvO2a8nF3csDcbM7zenrMX2vsYiW4wbmS2UyhYh3y5gaM1CJv5/GR+uUG7xd5xeyzHOjxiL6QnBxjmDvDztQ/DU5o/88mAUCOXg2dPTBWn/OcrILKRr60V4Xzdz1dhBozZ6JulrQsH/RiANB45sFjtuicb3RTyV3UbnCyTc4bc9TWGO17EGywZ3YWvLQaIzpIz/xqGnJXjMirxuNfaiqWP4QRBuzm6s0yuGPheQfcGQ1xm0AGzwx5ortbb2b6is8QsEuhcgctlcy710gDnLR1pjHuZkedM76fzkcMakFnKC6ZcRqgh6fyMk2LhyVMXdzFE7jBrB+sisxZPKA/2NyPttviJTyNekkc3nPFEudPoea8xbF7Au8XEh1XoAK4Bj9tDIOj1UQ7qy/9P3Jv+aJIkd3qR15t3ZmWd3T09w54drkQK1O5iBX3YBRaSPgr6wwUIEIQll+JwyeFwerp7urrOvDPfvPQ8P3OPNzKruuZYAorMeMMPczNz8yPcLczdrQv4yatKTCtZrJSAWUZpaF95jfy1OllG9isoVmebImSZ8/l5rFysjxhSQZ/6hFWMg+ScmqpCkHLKQQ3y4UWYzssoYyx7vrXLDkze5B0EQeSYJacSD7S/htkmClEUK7Au+9a71EfjWjuq8QJ8mbeWRRIjshqkp1VBp/ArJ8oX2SrfUtZ1vzwUH7LntAASiyvujifkiYNmOPZX4l7tGf572CQcyH+ZSzzwCJNNVHnGihSyI6e4zYd9ivVfa8U1rD/XUSptrKOEYxnr7ubBsLvFElbcmyiZ1lgSeX3K4Q3o8LUUvaJOHL6/HL774RDFFIosTnH97MlzZOlBBZTthafyqgRi6TaJIkkUcNdYm2rFeI0FwJz241J190F0qXL6F8uoMZeyJUdjqcGvbTR9c/JjzfCqp/U9fach9rORResXyaz55T8w5bAvq3aZzbWNj0IWZToF7jLWR9vudUm7RwH1GEXZv/rFvxn+7Gd/ORwcvCDtMPzww7fDq9ffxcLr+PAdUyaX8mJFiKXgycCSdA6pOXvHoQ+HWIVdumwdC1Gs72hyyB6FM32T60RP3mCdvDwfDj6bDU/2nwyXhy+HXZasfv7kBYrAZZR0HCazT9tiorbD6c3ffP/PsRxbY7ni3tO94ZQlnbQSM07+QE5mY11B2fqsQ0+0VkTBTDvddCk+CrA1PnasUr4zrP3ubrByZPuCb3/zw/CPv/zlcPT6N8Off/l4+Dd/9a+Hf/dv/3L4+Vdf0d/aLz0ZXr+5Hv7Lf/lm+OV//Ufu/3fYebQ+/OJfc4LvAR9ROD32llOmr7BoXqH/UiF5gwU0G+zRBlmuiuCusTI8QSZvX78e3qGYW5cP+kH771ev3wyv2JPv7eHr4Qil5zn96CoHO8x591yAb0790lLwAqu5OUq+7C3n5DiVnlZHx+AYSMuzar+WOSJB3r0PIeKDK+/W1qnYe3iN8EGwSNLfw4uQD3EXBouCMp5c43iSem5cbnluYFEuAN/9Jp3iMH815pMmk1nzxp/9qX2vB7NsYuFYSjks1jm8ZG0NJS7vQuuch5q0bIKXkbXzCGhLvivXpNn5153IHiYgt+1QHnt7DL8tzCSFU4D4xp/Ky4NAwXuGP4wqZMEAvspwfGMQDpPn1t1iO0rl092JgsZIz4B7NBee5LF5e6jP4JJI70h9JqJF9g6YwKSL31rVOOOR8LznDLdnI8yOMi7qLp6ab+EUvWVlG+fq48MyrklQyq7giO8wSaPftEW7u+OzjchLBEdfyTN9LIGGSS11q8GEHjhpTOGn3ne2swrzM2Lfc843prRM71UKON2WhWm4ImDp4g4PxuHpbSNyMzfykwEc8cmdqQsz/lLKW4/BRTtInVZ+vNNTApkr9zeJtM2ZEoFWlpRJkxCz4UeKwpxspUxa+VZp2m6VkgkAzVU8NYzJV/oOEtvfjW7Lmzw5TlIy+ZBCehVyfvxUIRfFG+9bn4xyyx9lHP14+nb6d2Sbl4hPIIpfZDTyQ1CuCqh+TO4bQLKvm7Qkyl9404vPKH+4F+2E/E4u4VJuY5hlRxJpmN6apL+Q4TfGMjLccpGJdqd8UNY1EjWGKfo9vSjDEs9cwFZdwNfo2JKCU3zB2WnQT0LzI4q5wvXH/HaGUonT+zUGeEyFUnAy2XKlAJpA08mXtBppGa8CtMKlnMEdHMl5A+vQSkIB3A/+0CcMoCkUfjsr4zMpUpXz4hRYfusmrRMHcdgwfOaugh7d/eXV0opyjAM+/vGn/H/Ir9lOBkFmMVq4UW7IwwRBimAMqLwkx2NYAXev8PUCLT6NHWk1j1gCT4S0Q1GgdmeAgddBp/IV2IcBqRd2QhIycZZDFT6bqnC+rBVslU0F2v6Um8kMZ7zDCxtPoi1BJADMqK0OQf318meoF7zGh7aURJiruXnYyVl98u5pscVdoyVMWhqhBKWqJT/lThRMhkdgkyGZ1mnaCAwe4F1/BRqOR9oCAm7jtQOUD/cvCSwRYgo6AmI1R7rILQlN3HAUpgpov2N2p6GdYMIWSLqrKFYCXxHhTW+cMlqQ/qYUCCo3ATLrI2AVmkGVgZUhIilIvcmFrpJrc3UUgPfXuzH/7VexZu7gq/5DQy4TQL7kTNm2bABGLB7lL1y/je91olIQYBi3xe2r3kuYZDsIg62F82h4Q6zAE+dP1WkdY9DC03gxJmgbiLyPfSvpStwTiIZLLjra4k9g4QrWuClMQw+IkmuDrriRF5U7iqkO5NN6Hj/4iomSA16ln82PbbfQzNHvhDl8uKJep38lvdYqDp7WsULbYNK9wpKqCzYbPzt5N7z87pz9kNywnYk0FhY2ML/NKnm/cLX3NrjAxxjJfgPDF5aqLqGEWxn2H+0Nu1hTbG55siPKKQY8t1g6MPcmPfmDZ/f8UvnkJvDozcgSXwZZDppNyZ2YQdN9ycxnKViUS/MTXhIoSYrViYgTeiWrQsd95NwzZQuLvXUPhUCZdMfhCndYp3SFzwod0wZKvfSfyCRly4vwhkmhVmtRkEVxU5Zcm1vbyGoryjct9eZY97h5++0KhxFA23fWBpP3XZYN7WBd4iT4kuWrKubmTE5VBF5BczUb3bvXHcogFXXwXPukYTXE5PUMxah7180QqgM1lWXZd4nydT8o+zUtSm7szyxFwuwPxOfSWg+eUAHr5Ntqp0LUW3lmKSpKmOyDRMGp6KLGcCtnlZt+lSW/1I8bLB/JQBSnqbuxXtOKD6Ugy3FVeLpUDtBYvrBlEduKlYWbGPMnY5YKRWX51KTREmOPQviL3BqMpVfWhpSz5Q9/NeEkcaHBX7XA91TGDKRJnsSYPh1YYIg2Q/zUZZc6+swz+K249oClhKMSWpEJzzIvwq1x9qWVTjnVlVqY9twCxkdBmI+6Ju00AR2DHuP0S6N4jjtwf9qPsqkLvOYPzilSKUiOS7lCd8KG8VVSNRlYtR2iQFtfQRG1tsUy1t0sa1xjHznXEF5Rlze0XkWhdkZde4+F1Osjlpu7F6DKcKyY3h2zlxiD4VVOr12h3meXf/qXFT4A3FJfrIfu8WgfNMd9CU30dFiPujk/dcRytACJ9xUuvCUV60pFZYm0AjVvyjFlbxbxpY7ZRvBVf60cnPCQU+uN4cFjPbhGYYGVZvoflFVRVmjBusoptOscerE57HHQyuP9x2ygj7KSfeN+8vl/z75xfzV88fwX9C37KL8vhqePVocDTq798rNDPmi8xMr47XB5ejF8+/XXw0vy7DL7OQfSXJ+foKTjiXJ6tVkA7+ztDo8fefLtASfePqEPfYFy9NFw+upi+M0/fT18/etfJ83a549YDqvCnhysYil3dj28+fYNyzxfoqyjH89Sf5TiikdNt30Hk0vLPH/mXbeyQc6+b5Zor7f2L5TXuh8CKPNhdXf4h797Ofw//9d/Hv7mP/8taK6G//if/v3wH/7nvxy+/PwJS1DfDafvX1Jgx8NwiOL11W+H3/393wwXP/wwbNzsDecvXw1H370dtm/XUfBjPYdF2zUyWpnTr1B2WvnNr0/gjcODUOy/e/N+eMnS2PecVL1FHzvjA8kchd3rdyjrjqCFNeI5e/FpIXfnPqcq9Ol7rlIvPL2aZc/grFpSrS99gwPPlHZqAu66/PhrH2HdqaagdJoHmSQZdc8/ofIXeFNwWSmVnbd+nv0CLFd/9nApqRCUrpfvnPgNN/0UH/HStIzy0aYSNDKmt/eUpmmFK3jruHvdrfhepjw9nGWHOnxwwBJ09nLd4AAOLeb8kOZeho1saIjVtsFP8PsrCfmQ0nglLFEtnhiTBVmDir+F9aAOMyLq8UT8wVfJbgSXZhe0aHK3Mll4w1t9RKy4DhoBkF6sFs29SyDDWrikuvse3NRjpzK5SrFa1OyNao4kgPWq3b48wzgSt03aPyekpbNw7e8Mx5l0KmG5jFHJVbiMLBjzVXXTUbIKG3A5we90eIYsT//SP5BGHjtMLOGoC6bnUybwLn93HAkv1hHqyq3P1JeiUzXFsKaIo98rizkVaYbzL28jL5ADX+qOkWaI+ODMs7wJI1IOCSF94dJXiRocAgoMdT/vQrc9EE9XsEW+jkxISVkJky0phJePjOGUCNEKyPTpTnBD0zZbvUsIC0U4IWwwahr91qbQhoTllR8c9dEQWMeolKlVJWl4ylFu3kGlkHNlQlnHLfPBfJltE9zHdZnTvtk1krrKmJUy4TPzeFv2DWMj3DhNfSJPssqf/x02vMJL+I08WlLB5Fn5CE8i02cwEa9xUAuc75eOo/JS/VFLB4f+J/8ST9lYf8HpB9AIWL/8coPUWlZ1UeJF2w9lUClahNZlPElgTsNNr5EXcbjx60ij5i7Zn5ZwauT9K6jGH3PbryLSfakeZgjBRijmrl1CRmAtKEJaRIc5QRc4zByVhoSCLSiZUcMJqf/Cq6BFALTPCeqELn6M+UhsI1I0wYB/ChW3YeNd/KWdG2m4jxYfvwEJY008WwAAQABJREFU647yt8CJR2dx3XE8iPyk94P8dh5MVQWx4GuCyeoUzhp7qURJcj/caNtQQzUtjHBtnI72AI70aWNyVuEOpg1KwzCeBBlk5SmMqXkCZ4Nv3U7K2aIOoRYfRPZzIMx+RLQqvAkOH9KyDpJu2RZnh0xE4S38qT7FXkMOvCxwJy6Nv4URPL0EE61CETZfAW2f0LUxF+6KS3yHA1a/PCoz5d9hEyaOjtvGbtuXKdzKL+3K9OaFcNMyrw2Iss3mtQQKFwJCBt40dSWPEhvvMaZDtLge/uGzsRBeEyvTXL7UozCIG/74K3qJDi8NtGBTagUXdgLWa2XJ0bo0vR5kZxr1J7nFJ4XIqTnSt8hQI52OU5gxoKTXOTOfIzCu6SVeb+ui77ca2ApRqe7BxtPDrbNineDWmascYbe4J7R8FV/1NpY6CeicysuIpMVUnKE9rp6tXIK3cHfOikb7vY8uOHobEGIsv8ZC5FERWDsw4W3t5RoFQ0Aoby3lUoXBnWV91n8G7zPMvWZYPdxx6t4p+8edopA7fM+k+jXLVw+1DuNLHYMxBytZ/umL0du2RPtxq6A1rDyYo0f5tcFyL/ev8WCHDTb4jnXcKoofp9Rp4LZzXrdaQlEYzK2imMvyWBRVtbk/A40MPlaYuGEFgRJA5YxLF9awGptpKUc+teZKG2VydsPknzkcYVq8iYchi4Mo+inmvvDMBA6FgSPRZZZUackTBR5CqaV74MRiR3zKR+u9i3MUDWgKUtdoV1nGiczs7Ur5gNILiw1H8zOWk7rczbhkE15XyPecfY+utH5jfzlvG+8MpV1OTYVXrYW8qF3QUcb2PyrM4ASPsVo7ulzWZZUuoZQPRm6Z2Lo5fj62UBgqGq1PKrrmKjtV+OF3L7t1JrmrTS4JR/72c9KRRtVP6EHT/n+Vje2zdAIZu99dBuIsfVJmThLt/z21USXJNYoU66Qb4XtyrNXXgxq8su8WBHKABHhVRFiW3l5RvJA2Sx6Rh8pAK1b0oAqDW4WMldfW03mV3/wFxL5cnngCF3nAsf2DQ91Yc0cW1j0wIKco4aiTylR/D3Pg5z5zUcpRHn64ka4TtvqgI07A8ZsD68t4kY9EEEA0cI3jJBihPuIQuSn+9Kv3M7JQHE5xVS+TrEdqxEWmgto3+KAMbF/U7zWtVFWO0+5XuNeYFMxQpvl0c+krlrcfowS5o36vomR5e3I4fPcKRdQx9nA7T2k3LHm/wHLu8H2Wfa4zAJ6hDJ9hIbfM8u8bvv47yYteBFnbXq5pq6o+rcEqh6KUMy8wJ985vIHymAN/pTKadpPaQJ1Kf9jklzDg7GPs/6ptFIyyGW+znltFHwfNsBz+8cHu8Pzpo2Gfvktl/vHhG8JPkccdS3pXhxdPHg9/9Rd/Sf+2iyUXSkuUV5dYFr8m7+xymSWXV+xvtjrTGneZvbweY83GYS0oo+Zn58McGheeusyptN43KKNUml+z39wtywxXWOq7enfCslesEh/voBRdHy6Pz4fvvv0e62Us4Mj7Gm1unXZy7X6VKKmu71y+eTIM5xQp9zn92nuOR117BBx70a25lxh9pXIpWVBjwZMyJyz7ONKfKr49Toy+ZbUDZmgYs51RRVaGX/3tL4d/+tu/G9axmP3f/4//Zfjf/tf/aXjKcsjLkx+Gty9fo3RlaeQjthXY3hq+PNgYPsM6erjCUphDdm5Pj4dX33wz7G88HjC8RMmPVbJ9BQc+qBhEs4cy8II+9hQ58sEGCzqylv5bZb97jJ4hoyOW/x5yYMgpH0DmKPEutYCm39HSVqs5P0xYX1TK1SEPi7ZUdcNyN8wSr8v24l58/RIuk0Of8Ka/94m25uprwAEKYisuaQpnx75IJ2bjSAmt8GEIaQiqqPgrrMcbITz/gYu7g5M2/Rz+ac8jbwmh3tNg0t958E1O1qWl+T5UMedJrFp3r9luUerarzt2qnwXjpEPWU/WKg+GF0RI8WON4tf8ePWHz+aucDz1P/XG3eGm4AVUKCKDgnzw+zBF46wFy+uULcvLqIR1GP0t3EhzkyWQUmowOnOJ3rAugB7fyY7EKIkOxzMffXtak/dyNc7wpLf0qPReJBamIopIJbc+lMu4krwJWl2hjPNeM8iwMAtOmeFdSs9O3lSccEdZJoxu6UpHhoAzH/FSj3zyPhDed79bFeQGlweF9BvtvYDchvvsdykAiwYwUcLV+MiCSG7AKaFWOuUmrtdBxwxhqfHlo64uC/N2/9JfcicP5glK1u+M9bSEM4R2kvGscdxRnCah0YToRjlW9QiP46pG3EdRFxeulk7lUkX4RAZpi/IAjP+85FK/9I/ucBMepKuBix+mfefW4Q6+g1XIcUq5e5mqlEMhx86f4PJDMuPylC3lS7qSsXmWKa9eb6CZq55VxZrbcJxVN+PAW5kcwyZpdfbykWfzFHyKo9EtzD1vPIWJnACyHy4GSE44tcu+LOMxy0e5pa927mJcjbKEDKP2VzqRYdpEyiUcEwiR/FuqjqVJy4SfN3zh0Z3xHh9vOGROt6VM5McuwsNoi5uCmQco/WhS42UkPOcn7HfBLdCCpeE1LJVRzATGHxZMX34zl4sg44PH6GBvD2GCtAvF+LpSoXWSpmgULREFDVEm7Sji5md8Uq/DQgeIr6c0scgXV8/vIkRYgDqRRcQf4Co6H+DsNH8PTqNDvT/DRyPbcAjj5UPp1bOXB6nr/4N8BtCfFBqJHV2lcADtfUEqQ2VdGgEFLGxLyH7TyaD/lge0ovBT5i3cdOEx5WDja3jsUExPYr+2OuFx4mcQIODCD8J0l8mD5S3RomPnJr16ybREPMJLw1lxDa7xZB1nLJl0nU7arChAWPwt+JSGDEXZLG3Sq0wURyZpRnoFcYuXPnCmlWMHe3HZzxphH8EV3OUEXkjhpneLTKi5F8arP4Wtq1Ho3CQwsRNQ00eKEbyuujqIvh7WohaUkhkg85Iwf6ZStqQYee+p/pDnlOofAg/p0CoO8xsBSr/F4Vywo2eBt4P2EKMMS33DkfJs2at6eS/5KHLTLNAiQ8rd7CvZSUTxJDESmEYeA8eP9bxXCUs19U7Ylo+OP+VN2OJq8ibANIF7QLanFVnoArUIKxalb9g0/B6ZRtBJmO8hlS/iCp/MdlTu+lfV2K/lvPyxivLlrvLt7OR6eH/IRtpsMn747pzJJFUeRZnSrn3f2ktNyyFeoMzdGeTz3W4TazP2XVrfqP1rNvkiP9vgqzzKJ/una15+cywcrlDIlMLEyYVKMAZ6tK20a79k2hZTsg4gkTezdg9+cO+1K9JrNeBJmH4SK4sAhiSwl33OoOEJjg7I3KPMoWKU2Spq7DeY5KkQ0vruijB5t9OzPcR6hjSlDCt+VFhde6gB+3zIlX2aAx8VeHaA7oN1zaTYwZ4KQPRR5H9ltLpzya/WavM5E3BODZyz99YFygwVZtu7e1GG9gmWp8lWmTu4Mn/+Wz7uRafMtXpjTzyVZchTZZgTLrcbkKcMbMiXCjaXxDphvSa/DqiXUK64L1v23KNeaD1TdYJhpIoq+3NkrrWbz95/38KTykRrWw6hgCcVntJOLYRPOGMSrFLO0zNLabrOrO8KXDlUgzCtoDCNQcljmVX/I0XpxlqFYrceuOw6h08A48DUrQhyw4HSsJwcXPcPFERaqLnTpkqAKUurUNq3ogSmp5XPDNTAl7TkoFvI5SusgzjgbSEu77LFm9u0f+Uw9hnilR/qXqPb2ORR5de4Li+yKjASTC6lW9ciTQ/5b3lKS97qkooeZNUDx7iCSBtQ7ig2Vcq5hNCTf9ezrF1LTff6IwzLuZmKOfaLs2y0cH17fDzcYiXn8zXL3d8f3Q27KJcOWWp9hIUTxToc7HCqK3V3EzlsLV2xpxzlwD5zNMf0UdYdL5VyV7Qt67AKtVjKxo2fcrnCrRJmjuJIpfMN9fvOekuaKIrBz/QLWVfdsm3aZ9R4RDjKkLx7275SKIpH2bRyVwm7w8eEz188RTm3MRwdbg+vf/ie+n2JFRp5YNn2o5wCfcDycBUfWyg54PmG5ZMeQoAi8viEE0uxCp4Bv42l8I4nL2P9tYVcL5DvMu1zGWX6skpK6qT1Cn0UNK5QdrLElcNh7uh71llOer6DwvD0ltOc33EQB5aG7Ol2h6Lfpe1nx+9YMvwDh+K8ox6eRym3cjXLydDf3b0e1g7YQuD5zrCPgm8LBZ3KditkFM/UdVopMuHXDxDs7aZM9vZ3KQXfHyhI6XPnZ4fD+2++G1g7P/zZ06fDf/of/mL4DCXP23/+1fDy269RLl4NP/38z4cd+iNWM0dh99VPngyff/6cDpGDBp5gGUkfeHXO/oFYZ60sqZDz4B2sb/1wQCVw2fIlfaQKfVnc4oOAexVaB86wRj4+OxnenRxF+XuMsvAMYWVPORR8c2TGWyWFmlUSlJ+57Jd1O03SNpGyJiZP2iT1Q2vtyAQ4P+BkFYX1iWSpIyIKChK19MFpcGtP1jevethfyIG3V0tUHn57eMFAKkGVxDB716rDKq15/S2S6ARwpBtc6Y0rXRq+MPBAXvJhCgIuS99gL9GdHRRzvJs9AKK2cbDN2z/aN5Tcwq3McFMtc4W3chLeHT47QAvrcTwbCnDoqfiOp/MfDD1N5FSeDnc/vtF4+GjiHaVMYrF0svUkxECBdNoB4DZopKU/wYbiEbZcvk5aZEtkXAPzkQtH6tdIWKCGhLiUUp5Ct1SJNkZ/wVZpNv/46LgMsL7CUeIqrxZ7pRbNotwCF+5rDFd+3d1fz8JinQdpF4j4kVOUatShWq66UNB1pRwtmnrfcdrHdiUd+PhTEWgfI1xX4FV+I1XoCYc7GWhhZi4NgySjPJubh9G5SJMDbSZBXRKZ1wYPMPTt4cOBIG3eVRsOPPNBULrESycstGeRrTDJpR7TZ05Ik4R0SSQ35qokWWHGEWkjEga6eRKWA0UIs76Ir6fzPRbFHGNjlXKrKOOG7CWHUo59Pj3wIRZzKOiimMtxWIzfkX/GRZaDCsFg5Rfk5sD+JLwg5+K/8QRkhRsqk3rr+dCdSBHKP08VplPYwAd5la7oqv9o+R5JiJ8wMx+50/9YPoSVcQXhaUjCcPuO4k48tPOUDQkyRsslaFgzbZWBPFY6PxKLgzFH8DgGZC7Bu9cP8+6Pa4398EpmCG40PgSoEIUw7dBKfi3MxigKf5LhBTIZJrDQL4KFNiKPylTPHLBG+TPeFSYPDnhBd++qBl1BRhXN5idANMKkIHlW8irAEmDF18AdeecFKaLCFXyVKPyG87Dnj3R65NS1oF+uP/J3kgmdXfbJ/oJcCFYFXOAPPN7iW9m3yiqIaTuAfq7UQ55RWvk0W1a25q40FV5ZTaaJNQzsE37i7n5fQDE7ABCa+TLWk9p+dctLV7DxtF0neavsQAQkoM1d+apw4y0vm1AQAmh70W++7AqcLCsB8Xarn8XXnUbP5EIBZB0renqIly8VhiBVLpFPAPxp8Dq9gQ0d3Kl3PuVBOQnMJT+iE7DkDG/E+y7IV1zlwQhR+KSTfk8c7MBFCD7FKFx7Tj24O1xipwU1ckPaSjr+dr8c12RQRlt0o6ffoJG+0S2u3hfKsvIgc0aVBCwHX5L4k/mWqONPzI//SO9enn4UtGQ+wn4C/8Mo/cqzcVb5bGEURSIsF991Gskwz6my4zk2JpwPry4FESzkAVTKxcSLK2QC1AgS5QTPhEndZdqZJF6eckVIBlQ+kpnEl1+olEWPT1yVTmh0P/hS/4TzD1qSGOkAZwvzClxcuuGQYIbkScMYJPW8lm/x8meg7tfAzc1HYF1jzjUfDtnb5/DdKZPp8yyfnHPAQ20+G+KMY9jPjYqlXmqNpaDrWEO4XHV7Zzmnqm5gTbLKgH9jmyWrTAJUDsZyjzp2xwT+hvsS6wcPKlAhM+Mk1W0OgLCLci8nl8LyaobfmhypSFPBZNt3mZMbo9eEw0EWFhJRZqGMc+bPpXWFL3Fyipt94KDj0i2Lx5NOXd5KwsQrqzmb1ruvUk5jRBbWIYzygENZpfwQoPswbWBBskbYOZYu3QpRTp30XzDhtO9bZTmnhyhoLechF+ZPy0L3mlO5paHbDTitux76gD4UOQqjAkIFmApL8+dECdkh5CiF9JNX8SyhjFglYVk3osDAcsRTFK3vMyb+l1rkMJnN0lXouyxNJZnwK1jKWbtjJQczLpm9QzbWCyuKykaXraqYUWFW+8BZXiozGYJrnUhc6p0KK/IBFui7X17lI3JoVjfp40EuLiUu7fS3+JSvE+7gIn/mNSewqjS0MghLAno+eLPCE8AjY4IEEYDcsvwO2fheiNLYhJSrMswp38BG6WhZwkEUbyhF+3vHMDmLsi/uGgA6GLTXtK2ooDOvsuFVucEPzlo2JAaEKFC7iIrXpynEUu7yTyCTYuGPd/LTiE5C/hhnqvqYwEzoac/Omxkzn5RtlL2Uhacdb6CU25qxVJs91GYo42Ith4J3gzqybv1EWe3+c0vUdTfkP8day1OGr1G2XZ5R5+c/sB/Y74bj49coWeiDztiDjLp7iTb8SsXfEhp/TFuv2WPsCmtUT9600G9pE9fIck4duaAxuvT7EgXWpQoiLaOoiy5zvabMr8lglHJR6NIp0adZPvYNWkIo9PSJCoLbqlVTQEukRGHpGWd7pvqhkNsgD/R/x+/pr7aHA/Z1e/GUfeQ4NlUlo5aVN+xf9gpF3eWey15dcsrprLsqlu84hZTBPqeJHp/9jv70LXXziuWuG1ma+mibAzSYWDmJ2t708Az2okQBdX6mIg5L2iMPj3HJPEs1b+CBpa5HHIKwvXPABI1Dclj++3j/AOs7Ds84WsK6DKtmDkF4+fI3yPkNmcMiEXwY65HuYjj+/u2wfMA+dGePhs9ooy+Q+zZLcW1HjgOXUZAuY8XocqmTQ3a+O8Lizg7q7Cr53qRvpDvJXnjbtLdfPH0yfPX82bDG3m+//fpXwz/+w99C53D42Vc/H/Z+hiUHbfrK/fKGy+EFy2w//9nPhzUstO6WL1FkInNkd06e5rcnWAQyMWJ/zFv6F98LvFpQ8JWVrT2fJ0Tbd93R79lnHWMx9wbFpMq5Y6wXPezhkkTuK6fCNpvR049pEdT7qYxtKOZqmpRx+hTre2oJZWmVw41svHxfesXShrJcXNWn2ItYn+yj/JteVc9ESbo0duM7jilsd7d4H2mDPgtjuIPZjtPQgLS+saDklwQwHZ4I7OmWUBILP55Kg1truS2Uzbu7W1HObWR/Od5/UcpRyOG1yYHEusoXrJ01Qn//FdqCyR4e/b3/G+PAPo4LJyjzUeoBtUWaCeDUaV65LBObfU8+ptMhD2ZIWPyVQ9xeIyAA/Ou11w5MCaHCO6xhQVboxCnantZnv6LMsb4RFhn47ABdKA24UAY5CAPYWNPdwwFu6UKz8RoOWriP6uF8WdrjPVCcpRdUFeEYkDsZaLA2AuuUMpKAP/GDw/c//ijo8k7DGjYKN/r3KOawO3K8KX7x4Ms4VBpRHNk/g0N+jOMODcKETe+cdEV3EZ8MNV5KfpXOVOJYqFXEIkSuyLDLTjjcvDeijHMwEiS0s+KkWABftSdghQdGsAVMyxMEiha0Ox2eboWgDIylVytWQJP3TFLg0S/qQDlWsYxICyHnejlxNdZynrzqmMxlrFpvq5Sj/3YpKzfHdpGu3+JoMhczeNK+qDdpg7wTDZNwL5swQYjgVb90LK7efwogjt7P4CmcCqZdyaLuKNLKBxTU6i9ggIcUYUXbp52yjRa+upIt8YbZL9WYrGYGlpVjM572wUFDOuFBrFf83l7FXuHg7UI8LxlWe9zxge2W9w8jDMblbCnD3MLdIH78EpPYvUKle1qqaEzIaAQs4c5KJUkyC0KHqKqlR4iBwO9fFYx4EopscLRO37B+V8bF1ug38OLNSiCCjqRHfvyZrAGayjKmsejqMj6ChKgv1u4v6hUZNxGJ+ziZwh/wBmcirsJd7nu/LT75+BHEI8i9hPc9wT8J6vmsJxEBQOaNRodPfMqlEnc/CfhvsgVYV/EhDmH9sawfysPyNXrakOJNuVqtnZPHUqHAqh5Y/tQD6UvNl77NwObuyy4HMsCEdcMwr0W8fHBJk3RVf8RV/MtPXpiAWCeVgX5fCeNlIi7rZq+3Vc+BpxMVRz4EMIhyWWkmfsIjDFMWTRzWZeMLXT2ByfIuYUUEX1HymQP8BiVMwZrO/Cbf5iHoyD9pnYCGFk8IGLa4WsKCIFGLaXws4D7tEm+vM+YhvE2SVPwkAOcUbuoWqsvyfopFuLQ6jCX/L3tNM9/KUAY/cnXKJeEFwBS6Jw2/linlpHx8gfhSUrGaLFgulHGf5KdIQFmylILUxFw5ttgVYvAGIX4vw33wNC533EZJq/LUwAq4/QYX/P3YFVyNDzmR9YQ5UcBjNQ6O0G1u4OS4yqzSFP4iVPmyrbn302WUOFoiUVEDrHVC5Z6hg0sasca4vd5k6dXAMqxTNiw/YTKI8slJMgOpNay/brCG8MuSeZyxufg6E/GtLSZ4LonhdqnqNstWZ4Q7plJZs8IyUxUvLks6cr+fKEOUlxZTLv1iUJElNOwdx5I223nymrxZbmaUFyhJmJPRRuGbCQQfEEmPqlFFHBPKS5akOrFSoTDj8AWVhctuRq9Cj0m8ijnx2k7XSKeFictqs/cSbpdHae1kPbI/VDGXPoeOxsGSyir7Iw+AuGYSe46VxzWT8hn5c+8el9O6b5yKgJU1+5JSYg0XKNtA5jJOLflcnrkCfe2wLCMHW1puzVE4ZGkecB4m4eWBE+tsAl8bs1sPmOwCq7WbilAPedB6TYWYCqEop8Cqou2ITfhV1Mm3iro1b8z4PKDB/V88rEIlmlZOmBrxykeWKFfyZZaJsLSVr0q5LC/DosW9nVY8QRE5q2SNPtfJXGa55BlUys9JtEpDA65IY7i9qEulVOqlzAgR9wUWMD6VhUv9ZjmdtpSRlpcWhZ4cm7oLj4WLIoc3/qt+SJ9JuW03loypoRAQmDDbiJaFWvNZ5/PyoE7KbMaO9g+A04sAi9vAKH7tS3zveSUT91xgwFosqSpaegCnDwlk/Uz9qb/BWLxNwEho2IJO4tIe5O73X9VuPg63GFgv4i3fZNyg9F/0J5GrZaRyCQUzyrcNlOabG+wLyemrG7TXdSYHa1rNqZRzYpV2iQsl3h3KJq213DNug+WbdBq0/ePhAmXR/PQVShgOkcGC7paDBJZY9rkEHHZO6VdcKm69tM+JdZv70mF5dkk5XWCu6wb/Zyitz+kILrmj4Eah7PTHw1Fchm/9XoJ367htwk26+75DFpKnGDu+JTr1WxHkSh2u/jZljsitqx5O8PYNfHPowgoKxF989eXws59+Bn8HLPFHMcSeeb/97a9pWz+gmGO56ebvaJ+ctopsrB9Zoq2maZUPGZSvln1v3t4Oh6+PkcXasIEs97e3h8d77PWF0u56a2s4XmOPtfPD4fDiGAs99lFD4f/23dvhn37zNe3YPcEeY3WIBRrL21epx0soD8+P3qDMegs/r/iw8o7+8CLt/Zz+5z39+NENy4yPXVxrn8xHFPrpDZR6M/YWW2LDfy0Illj6b/lv0E6x3cvHmf/6zavhq5/+GXvm/XSYMQG8wfLxv/vis2H52WfDJv3Hr/7v/xOF2tlwfvwWRc/O8DlWdOt8lDi+gGeW0V6Ce//F3vD8p0+hu8YHjSMwz6k/1BUsCk89pRWl4irtd4M+Z4Y8bik/hF3LUtnH8pS94864b+HNObTt+FwlbVu2qoWcCjmVs666tQVp/cZP1e+8tO07rKituIG1vSzGV+U31jDHC74rqo2A1H/CrS/E5p3c0xZGUE9wVj+zoNVh+nOatvjoMQ+ek+5ghGtttUOGLyp0dB4tMO0Hd/FMHGn8COJHr3XeA3t7W8MjDl/a4eCSrU22QpihmHUpF7KsS9mIwP+S+4SVBvPpx5geR/rAjq/JsqfucN3vM2EJuE9V2ft/77oPMkb5fvIi9x8kqZgqM2MX9HpMPSnSlKv15iHZDqlsLZu6Kq+IubpynqkLHTjPgq3w4i1umWhofA/1uX1PGjp4QqrBjXWiA/GUT2HzMiL39Qazo6swKRqmks5KU8oj3VZuFWo+SRc/cCal4peVXA8HFxGlP5AG7wFw8UkDBvEjfLdKkYdYp4kzNH0Snglc0SEAmuCzkihLYaFXVujybLBlpLvk5W9ifF8XQOKzPUaFENrLRKdwyLTLVSHavseKKQgQhPuUdg6CYixgn+MHYeWQuSb5yqmp0uXKmCF9TeUtIwLec0GNci6X9OTBJ32Tj+ieePZcOS5UkmLxUBrLIasyopjzfatiDoUcH8fcV26J/tjlrJ7EeneHNV32l/NkbdMurtStyMJQCHoHwLaOQ957CpkWxCtlVPAlewNNiHwsj+brfmMX7YDQlNf9MLE5Cst/6Eq7ykaE4syhHGGCcMvLvwZbVolicKymHHl3pWBC3CJtPIjJq2UmAz1opTycCzCn4H3HyCLjletbrLj5AJa5UlXqSh4UVZILZMHJT7jV04ksglreRyQW+DTMFJ1FgbrgOkxlWEEXCtP71ukT2R6fcHErpIBOsVbaP+a30xNZ8DV0efBjoeYlqJuaKj/9TqdnGDDiyR1/2lr8v48X6Zjuj71SREnc6HYkHVd/ipi4SCth/LS4StL8Plp4JKGH/4cdbuiKsjHc45URxUUCExGP3wav10l54olOhbUN9AsYl3LaJBwEdcs1yVvWYz5Jkw6SdD15dWDC9bog0sqrZZK6QsjiSVflQInLX0iAn7TwJ0y9hIztl40eqPDijym8gCd/psnAKx0XeIhWBvznSrweMh0edecWlyC8RFqC8IvAlvjqb1htLq1spCEsF3myw4yTp8OX3i7SaXf+CiRwH/vp0T035i9XT1+eFtYeZEYe+5W8Qr9JKHx0WY0wEJok6cEffSqfXrI6g0vG7vH00aQtsOfqUzAV1/u7zltkT5QYDMvd/AnrcTxzTUjFCcMj+9SLVripG8GVSt8SPUjbJUoNiTSp5MVHBy8CRTe/PcUiqFcPQcUz/vYMLkBTDyfeOFUEN6qwbl7w2yaTqZ4bQBNXkEZVNCVlnq3HHU+Lk3ygWxmq8OHtY60PXZcS1N5oKGCYeHvK6XC3Mbx5fc3m5FhFnHIi4NV+Jn63nOSnMk4aqyw9wmCMgfwylhsotVAObWEZt8kyVU8lrNNAHdipLNKK7ZalVX6FUvECswz6ZkzGXTK7hGbNwydUWEVpxfgl+x7xoq3JgdJVMcKL1w6N8rGfsGrWZf5V7uU1T//SrMzU2JFTFUxetpRb10Ph9/3h0rwZyrwMghCgPKqIW2KS7GmQKp/cr8q+SeVSLOjklUmwp81eus8SPM3WN4YdDnLQIs4ewcMe3PvOU0lXmPioPLtF6eXHCZdi5lRYlGgeYGF5qCi89KRJFA9asEXxBCY6IuRgXllGCO41lxnhVyaoIvhl6R9KNhVzlrNLgu9QVjgY9M+lYCr2ztgLT0WXZbPBxH+lnSiLkSL0lRmDt1W+uJInrfNqY/CyhENQwFBbWv1xngyLpPF9Ugo0cTvxcYkdCKDsAIkyo5hdchvrSC3xqKz2/elvictEl3JReehhAVpMilmLZHlQDva72eiftC7HzZ53ljt8lWUcnFBmXml3thnrOFx4SaMU83Ks/A0VEimB3PKTUQfeSQ+dPOFfOSan1jcgp5e+MUSHBQAeJx4At1jLisj4DfvwsiyT/EFU4a6E4d9463wiPoGw4al3b2GZoq531TREvOJrsDhN22/bhkq5NerqmpZxnMS6tbGDYg6rORRq7jfn8nAnNS67vsK6SWvRO8rzFoXULfXdZZjuA3mBxdcdX6GXGfTezY+GE6ykqJTDMgdHrK0fUC/TeqhvdUiKJ/xmbznSe9CKSxivUCic83HBjf0vqKsY4tHiqHN8MMj7l3qhwnyJvozKR64sE0oBuMjaeml2zSd5yx/1TEth86wYlITw1hXLXavac/q9HZeebgmHQo3TQVdRXnzx+WP2imuKDfrBssalp7o9Hd6z/xvdR5SDtmstYu0L5yiYZlgcbu48Y489lrve8SHkgr35sIp7+4ZDH7BMw0APmLIefvHMPYTgkf7kNcZr79ib7YglrbfI8xSluwfwnB+fDUu0nzUmG8t8JNjdsn3aH9NJw8MlSrkLTlC9vXKSvElfjKXZa5Sm628id0+jfvQEZSt9xKp9AX2gy5LtH/c4YGadk7hv1neHP//i58MXL76MBeTxb99g5Ui/QznOUNY/O2CySH978ZxDdA4eDU9+8my44WPNjXUEBf3mDgre283hNYc8nL3B8g8LQg7lHnaWfjLszXaHTT9IYK28yoeOTdNQfvZyF7co7Ch7D7cpKzZKhfLJq4wSuqHMoziwv+DG7jZ9rX289d12bh9Th99Yty3g1i/g9LJv8K+7bbcu9yzlNE/dJrR5Wy/48bZ/8STy0LFvg7H0cTyr3lW/Y6KQlfHJFZzN36NMZ73rl+GBk27j0b5XfJkHyRDwprDHMp/uF2qa4oe2YwTvzvStjZcZ7419lic/eXLAQUzsWahlu4c+mNdgA6P9vv/SQM7lllq/gKVf0r/IS8VWWIcLADA+p7fpG4wkursHPQxo4T4+ETWB6s5C7O8DEh3gj34qpfBARqvMCsUohxLDPbzCfyR4EQjAPf7EDYYxr/FIjwK1bKgc0vZKraFRFI0K02Mf58c/K6/Y847SbXlqsRZrtnrmMAfasOMm71id0fckT+kQoYlfKzkP6LFOxOgCLH4AKeu5npY+OeMG4MUlD8DkGV50i6Pw4ODf3MulsMq3eCYQf4UtYAwSRlB/WlsLsPDiIo14I0Vl0mWFk2uch9Af1DwSuZKu5GtbdhQgDXniz3GCPEkO1MHue5lhRMjZdvOOAc6y4S/ULS+hjZdW+KgwFXv5oBkKlhbtFBy6tPAvyVkGKtocF9E3ci/z8dTDH7Lfss9+EituRmn46etDvfqBGkdU/tO+ccpbycTcEdDau08hY+BiXs2/GU4+kqhluOKEL1xiq9wFqsiVM/LQab6BA1evu0ls3W2pQ70jDHT7UdbhTBy4Xc8fnkibAiBcfo0luvDr8D8BROpy+Wpbuur2CXxA7Aq5Sw4ccu/nOR+0aubQaH/yIbUpw3jLPzruJR87jKo1YTbOCVSlTFYmoQunOKI5BiTkJ7gMMMzbK/Sm/CWQn4Q94LHDtbTC9KD7z5YOuoZ7194/Vhb803vSUK1HuXqi5n346HVxGp5ChFLnePq0iOVCtD96PYgMPsJ8VidyP2VEOkmjXyqLy3SNsh1kvwASX1XA6vJqqF9y6om0bGPcQKMGh52NFbzjsUHgThkC49yi4+tlL2WgMgC3SSgZG33FC28HVmEd1oFT2hHwHQ6Q1lmYgZJylBBmybqUjjBRAiQTPbfhz590EBWtt079oSNkgnZr+ZsHcYU/4OLm4cgdeNPkSucDXBNsHnYwMC2ocnVQZzhMV3/S6OWrCRHCWhMY9zHhAEQ5JOPAj4RCrX46bX26u4DAkUs/OCqygj71W+iCKHyURAtXwxg2kocHqMd4CHT3lG5whRfjO4TPovcpvj4Z1/joGMVefLdUPSLP8kgxZONYYC9OTF/x4rGfNr/WdQoEB/E+vYjQUqI68YaSqKKyoBWXP60MW+qgqLCWoh6hKYx0va1/1S7LXwnb74KVBCQdrgSTTpLVXnQvbi2AbHvCVf1uaaSZP9EFS/sVzrgKly+VJPqd4CiHVYS0jgXMBieSuqG7beTyEsUaEyM3EZ+zBGvgC5KDCfejWcECbYbF3NY2FnLc20y83FvJww1yqILtDy6v3aOByfRdlC5t+ShcOXDTikVaK9xagGVgBp9OclQSVt6AhT8VYFGeYHXmYMVGWMo5kkErS45sc8qmsk44MEoAeJcyqthhJNPKnBhp2QvRj8Syhqdc2w8BPlxkWa0WWk66kJbhWttw2/f0Zb/utaZMPbF1gwm7KgKXjN6iWMiAgUiVhBh0sDQPzlFwOWkSR5boquQzfzCe/ZSwDpopH/Llnmqe0JhDD4DTam2GdYuy8URVB5H6YRsc9LyyST4jB/OMIkRliAqvZRRnWqioCNSayEGyuizfBw7SlylrFS9X8H2J0gPzJfICDPEqJpV5LAGpOyoYVOzdsZu842nrk3fyqwIFHrI0WAwqSyDSy8i3gwxbTPKpkk3s7jmnUs685XAPy8qyxe9SRuGNs3xtU5abJRyrRnBQSxLnOw5A7ir/UAOPkXarDkzrKzpBBIeTICV/oQKhPOWKBOGuyhjwe5dklH1dOKyD8hasRoCjgjvQR5+iCVwcExDTTsLE+Mde1f8skGSyMUEyzUPkoawaIeuTZVB10XprHVQBj2KOww2217AIW9mlj0A551d8EahY4bRgjJ94Uocsp9RvZGE5Ec8OcMDSIFDenWHRtTTnSz8K5VXa1rImTrShGw6CuGXAbfmqqr2ismrh4z5jLu2+oK5coCybU87YdqGYoSShlfZMH7WKMlzFnFYbwUGaKGeAtx55Scn+RksOFcDWC9Ck2G1bt/Q31g9KlfpNW0PRscFHiHUOS3B/OBVZF5fHw7tDZ2Q7sTrKYTYsGVVW8nOFMt590ObuWUO+VSBR0WiLcmD7PEexyf6QnGrNPGC4YA/PG6yJr9DK3XJIwv7ubNhy6T97ST59vEu7o56+Vyakpc2ccgjDMQdrHDKRcLmna3lXyeM6Sn8/dqyjyFti8rbG/p6X8KCF8qWHa9DeL7EQOH/DhxLkbP9aSihk8mifAyHgEeXMDH63eC84EVyyr0ch+/nzn6D02+G01ZNhgw8n+x4egZJ2Z2V7eI58Un7If+WA02mfPR6OCLpCOa9ibm9vB344RfbwGks+6J/OWQZ8POwzkXyCInEHOe+ioFuH5xkN1hOt32OJ+I49Cl3CHEWAZcb745R95w4Jf8u+fT4vKOPaY1DrSWBJX2XKNNc+xD4hZU2p2rxTAyxuy7jVByuAnlyUsfWfMPvi7MHXAAPGT70/7Ke4be5UBetp+iMCUteEA5/vDK9e/+J58CNIVU/qqA7vJKu03SlPqawVDL26BK93U30MsS+VF7d2cGzsITz2c7wOcvsh7eARFprUrd0dDuigTttvpdXlXUu6dJyQs2jzUayTRo7kO+EwKSvhozOJ716YnskdcfDTeTcuYZKxH5pexk39zV2yehDxMUBAenCeI9EHaT/hreKohP4Gjz+/B5fiu3+R6MPAAgm+EfskzAjv9hAEhjpP1qnUKztto/LrE3/qCn0b72IkS1ipebRm002DTLgdk/4ouFt4xQtDGtpdCtsyc9xCmLDjMlZoxW+YdIz3fZ8KIu2CpzWFnk9xRhGYemAa4Suvpk1dBu9Y3+M2jfXN8ALPewq/cjV1XRVZ9HooklFW1G1rXrVFKEmWRDWPpA3wLvMdwKii2q0AtgutbLmypN0E7Q4uQfAnDbJOettQlHDyDIAT67Qvn/JCOH7z4lV5Msy/om0flneUZYDl3VKWrTZrOfpNFXOO11Su0qpzR9mpfL0j/6oR5LhR4ZGrwjv9Hio3BenT2PqtPqx4DWzKoWAsjILE73sWgAlkk7Wp5KLo6o4/Fbni9Mf6LXH22R0GnMhT+bYJPgnsyBe4REOWWxjcJGnFh2boiMexJpb5jENcuorNNeMED0piz2et5aKY48AhLOTrk7c429XJha6ZloqB1saRGf0tQQtViIur3PJTQvO3Xw2yxSW0oa7qrYA6LBStY4knXdIsSBeY4bj4T7ydtsl5ZlkgfLXoIK3Kbb6ESVAEOXJomHkWpbde/NUoW9gYX3h6uw5MXqomanwHQcfZEOINTxDIU8YNa3cGq6bHL18dVpgWGGf9SKBdE2dh7BHyXZHBibPnN/IArEWPCQLd05CovyhLZuYbuYaIkALwL6M4fY8678hlVPDo4J8KnH7DSJPmpzopBxlhpKfF68tSbyY3PL30B7/wXEEPXtuGQX2eZFctj+MtfYDFaF2rcADsEImrtmXc4hI+fI1BAJLQtGFd4uK0noIgyj7j9YO0sEmrsCYM5hm7QLbhMl31veHPwV1kaT3rjOG0n87pZKl/dInyTDoNRsz4+KLEW+7O9IJ+QoTPVTwBPfF3dwv6yEPZiSKQyQOejrMnH/3KwGh+lVOPf4B3xNdRBVDpNWpBws9H0i/kvGDjAfrmlQvxyUq9OkXXyzIkJgnLD3QlqBjLlASWd8IBCo54C7/4kp9CEADFJGAUdVN8FdxSF27LMu+1hBZ+nHWBvHIATCcSB3DSbXTCQFJUWSVSgGlY98lXcwvibfuKm3CroPHeZnu8G0zlthMGoF2GyI9Plw4ybwlSl/Rtb2wyAXyEgo2JHy/4OXs7HRM/Y8C+QfwyiqVLLDjch8vlj9s728PeI55OUD0pkC/svkhrSXtNoF2GllNCYVBaN04KaLwbblCu4g2hWlfmNjYVQQ4gHKQx4fIUQCfR10w8var9Kmsu6mLkSkaqv6wy0K2VlhvEa+GjtV19lXRSLy9MWFEmqeSSrtYTUZ4jWKv3KpPQLFElvRZsZ2x27sDQL5TLNO7ID1kwCuImjWNVEqpE0yJsnSVgWuvNycsVk22Xk2pZpuJTWTghvr6UJyZFKDCd6FmWFiCswBNhDHZd3ll9dD2j8AIsgzOUB1HgRUFRX1O1WFJZoWztk2xJLnF1Ka8nzGoN5/JYlaarKuZQqt2g/HDyaN60jnQ5ooo5LQ5v6cA8bVLlnXXLZYQqQqSrtZ5LA1cDS77RA0gz1nLIxX3zCCEz5od6QBp583RalaM1WHSADy3kklNXiVcmKvIsyVhuan0nPuRzQ16sP5Z93hfUG/nMZCByE4ZY3xtS102F0edUwPKyyJSMdGxMUIt7CcTZbwwZlcyrbolHiv757xUU5fzIr7HcraNIugbVkn8kDUE9siHvNHrwGD9NPUZOA3/cbTlML/N5LwyiQijr9A8+LUKeGVorPOqqh4KojJ2hpFnHAmsTy6mt1cco5vY5Aw5rKk6BW2Xyv3zNaZ/Ug+wtiIXVGktT58t8lQaP+1vRXUT26IsoK8rW/eFQgl+Af436Lznpu7cLPQB8WE88BJS2bZslP3XIg2otl63KJ3XeBkm9cJK3olIHC9Y7LfWIVxmh+nehICbHZNC2omLOfdSimMPtZEhFosvha5810NKu12F8m2V+S4SvsSR3hpnXlnvHYdV2esMSf6zWLpdOh/1l9ofDumzDfeKwTJUPT1rWus2nS7FXUW6urWyhpMQq95z8XHowBH3HEVZ5h57EesnppJvDzmwHw2Ws3VCWXKGEcmnncxQonuh6i1WclsZv3qOYen/GlgOn8FtKevdWu0RWfk9B5ZkPL24SfkkffUY7OcXqbE47mNPGL89wv0IxiDzWVo8pA/fM3Bs2D+gXUA5uotzcxqp5Bs8q2Z89eQ7/bEeAsmyOOfUay/ifPNrK8ttdFYhYwvkhYsUDbA6eDkt7u+z7RglZ9vDrnoQrWOMtcVLtIX3eBRaFr37zu2HtjBNrD9aHLzgMYvdz3kP0NVotvGOfuh/evOF5Qv1B0YhMVznF1nfDGxRyv/3+u+Hr774Zfnj7Ooc+XFCf3F9OxZz1KPWdOtDfGVS+alb2EcjDeunV677x1gz/veyH+oeCWMYRj7ASn7pDnTNv9lPWT9uWfWUmprq5gyoVu5D2cceUToiJ16vRkPcstYbj4r/hChpSN5ymyoePJK32bfsN75SVLURawtg/MtEcNmxv8L27vcYS1g2s5rBm1BJ0pdqd7cV9Tsls7soDbrYuqAFXiYHI9BWVsxKbtHOF6UkY4QYlXpgW36BLTgmG28TjkbyXaUeICqrfVp7ToI+4H6YVvVfvC0MPWkVOnJWix498mIa7p4+PxAt/AxAmPE8S9Lw07FPOk54fQZy7+NFfTyvxkht+4YTJNXEULt96wRQk9m/1FixlTQ57UnEDAa2Y3fvNPYTtJ4WrpadaHeuusBro4CYsCh77WRrWDX2172D7XNuQy8qlXYo1M2C94wneUgzpN613ZTRjwMA4zpIXeRfOfAimX1w8ufU7Fytlu2FFIeF4Ai4Wk3H5SMmQJs+EGgj2EjIeRzkFZzrbm7qKWnlBe2ZscMt4z1PY+QFcrKTnEbrk3RDHFTosh3w8wO+HpbKed6xnpO+XKqOUV28olTRx4UGZ8af0Fh+MDFNF5NiJj04c9jBwsNASls8D2wAYno+plFtkaP7EAn+9WyGgwnxAM3IIJQP6ZUQiewC4K19VKriVT6Aq7z1PSUCc8nD1S+HhoUxFyVXYk3s8LZBw01Ssow77GGuDbmAywcubHNqOE7npb91XOoo68VimHYX9YsMoTqNK3uLg5t0ZpZxbZrDH6Q17yd2ojOOe8y6/4p6z1UPdKOaKuaDPT06TwyUdyzCiVkqSkY9pAt3cJURBGqPACm+EEw0HMeLxqpeGifQ1BGNFNUkigPOFg18ti2MWoJnHJE1PFTJWTq5UwrgqNjwhHZuAtK3bTuKCP5nCX0nBXX8CSVdqYpGe8MI5qE9aIyAsb61d4AtgKqSCk7a0fEmFOO7wZ2kRWf0MzwYrk7LiADBCx2//U2nFXfEBwp1MlTDCiwAOCPolLm/5yKXHEPlpuMyPlyDCdbn3p3GWVe8TQrOSwCIO3SbWwb9O0VtnzEb6k4oiDgdXBi0tzD7HRKm8HQd+/gNdKfC3MOknPRA2Hf3y5oDDNP2Sh+CVjvE+gRVfnoTli56dGIP6AjaSf+I8AVbWqixwcGUwYjxu76QhfQ5BQO45NTbEKi6WJNKUhgnCB3jxKNPIj0GKA5bwB0zyhFzTFwPv0zqTKkN8pQMVAdaNvIOYIYgrFj20Eemaiew9B+IoASBeZUoiibVLfNUR+YLq4db/otXhLIB7dcKICMo0whOPVGA5T+GzvCgCNcyr8AvnlTwFr7IoGLtdOO6gPK3Q+Lk69vIXpURMfwo15M1PUe3Ri2xDD5TGO2GWtm2sJYVXOIQ5k0feVjCELW/BCKDhfqmWvZS/73RZNVM8pS9MWJBwMihmuJcQd/AH1tB2G4c7/YTp5JN+w5RChB+CC6zJzXy0+MAUZOFUdAZyAZ38ppjBHVwhS2qeyiJe8Uu611MTE0ENSzZ8Iak0VixaiLovl9YZIklf1umHSUXHa918gkbFm++6TZQ6+zu7w4snL9jT6BkTp02WOTEJZv+kfV6Ar454Oa2esjn3GRNJ3hwMBjaZrG2zZNPTBEXiiahzvirVwQJMpccJtPw6aWGijFWXS0ad4K9iWeZeZ+ccRnDBbf5dJreKMs5louY3FlKEuz+cCrPUR5ZVOchxMGkenDwnz0zEYs0Qaz2t9lQ2MSEHT+1HhpKASZxtQ6sJD1noCinl6+EFsSjjRZ/LOiJFJvdWIvkzn8rUvZLWoKM1nqfAXl6cMMl0jx5oomlwfzctgq6Jc28K+waVWObvDmUUZirw5n5T8qflioMCrIeQj6ffbjP5VYkYKzFKGjEVS/Bw675xwNpe3LNtex3LE5Wd7LVkuc1QmCrX03P2AmRib11ycL3qkmJul62twcMaSjjr/pyJ8Tp7he3s7HPvAbw8nF8yQV/DcmaLomJCZx92SVgUH6QphaoTZnrI9G9azZEtFH19sulGxLCH0s796NgHjM3+b65VDKL8g6cswaAeSO8aC55r6k8tDXHZ3irL6Bx4Ur50Di555h95Vf3tX+xv0hdAk3JycmCPoCI2FohOkCmDlCFxhjnYjjzgOQd9gPQuikKhbFE8oZl3C08vi73GH3razUM4L+PvX0TcC+yJqj3fhy2U4q32L4/WtrqmaFL/JokXZCeuaYIRh3luzE7S63wYbpVXpAijZO14hr7Ubsu+9JY6vuzydJTqM/qMGdZRMxVySwcofh5xmioKfJY8LrNkenn53XCAddYug+YztPs7G4+HfSYUnup8DIG37k0J7CXtVEuspX0OmEG5g/qW/eKOGaugwLEuU4Y59CQDcPeUQ/ls30IZunfYPDw7GWn1wJJUMacVLnvbzda3Y2F1jWWp7Vtr1IwFSGtfYGajKKYeWq9cWu5YJAeF0M6uWdqyRD+oReoG1sCbbIi/uUWfRLuAdfBTl9aBIz/uoXmFJdshvJ4enQ07Fyg65rup23scyOCendtYI6mQu6FdzGZ7LFPdxyKMhnZN34BsblGQna9yyAKThBOW+S6xF9+cveBO2CdoDl/qSFZRSm1ts9T0GUt+nS2Q91vbYvLA3ndYsOXEZcIO378fPp+9GPaxhF5CYXR8eIQVI8ov5Hhp26Jd3fFBxvaqBM9PlofvfsOEhf5j6YQ+4avV4cVnKF/p2zYcm7GFwRX99fHpacrHDxeHvB+2t5EPfCnNk2v3EqQ9MlHcPzgYNtlf7hZF3GNwrHEQxuXV5vDy1cXw9de/5MTWo+FXf/fr4Vd//4/Dybv3w+zf/sXw4vFXwwZLgm+oPycoOd9gTekBEte8e7cfsdQZfpdRDqukfUv4r7/97fAP//zr4XuWFJ+y5OgiCjnkQX8tH5RQ+sS0NurjErdWuSl9ZKdiLdsf4DbMtma/kwt3wfEOygcM8gW8nbJ9N0nwq8wknjrCdx/SIj9o+2FE2o5fxNL7FX252rgkvhaUd4xIuTJuAhbU6b8kJl7bbQc3T+LO+IBw3ylkgDD7TWBtK+RlNXMf3x/yNceS0sNVsIKE9y3q7uP9tWFv19OEtb5GoepHNt9j0NZ4NX0vtDNO5r3nRw1pZF9mXAmXvnyHe9jA3z065TUyiMs0Bi5yEvAxTYWnFHAmOXFJkh/xLS4pB2YRNLoe9p0URy6fhQ9vOr4WDqKRs9QF/C2NsvUyH8IYnncejCr1xLXEHXfoGDXiNRHQhvkSJiK4SGAaXueFiYRZGgpMoPgpXAVvWGRIdQwf8kSfVuMjxiz0t7ntF3RTmLGOYzywTF12XMCLHpoqeoiPUsdxJe9k86OyzUkNT63pVOItrOrEj2JOhlv7sf8c05AuyjmVS+JgDGd9dgxREyVg4bUsy8GjBPC7EqGs1RgzJq0yIc4Meikj6LisM3/GJbiecRszem0dzseUAckFmFwlWXCrD6BA0raqYBqs/CIMHs4Nbc9+yMuWJ8iVN1DydGN7t5HgMy+2R36TxxqrG8cFYxmDBnujTt4qN0RDQ4V5Piw5bvZG/n40ikIuyjrHtirhXLrqvVDKLWXVCWUKFpjj3x94S0OS/FQCuo2vsD5PAkpGZQZeTVh+c5/LMG5x+e7MU3D+zEm/wIzYDFNqlVpSzlfqT+pAEeaevIFtNB37miI6J5/02bQMwujPGCUo5Tv7WZ7Bbr9IGXrJTyz6VDgnqHDVnLooM9pPP7iERT57RzAO5EMY7subY95PJ9wo5tiG5pKP63PGr9nDOdgf/sB8kx+MmJfGxEO45k8l+2gcjBW3wRPOFQxhllndTVj6wZFqg8AUs76QFrBfCfJnEmacSQjyUT86PnY1QKLKMslkC1xVmYo/ESVmpG/aUPgI4kW4rC18C9Dkt7WZRSiwEvGms0ta0wMciyqDuRUj0RNOCcxlQi4TRm4NpgUbFbr6+93CFnEFXHk3tF3Jd5NFc/eo8NwyaR8hf52kddZ3T5I0SehuVSGAFWcK8bd8AxAYKl3y3NPgSRnZRo0YLxkgLR2TnYEvsFGhJn2YFF8GKz6FnTDhO2BaUAVrOiBJm/cYIAUmr+RLklyWT1e8VcM0kFsA+bbRy7c8JB+Vz3QUBngZB3h1rIQZLGyI6CBSnLkX8daDylO1r4AB46Atpy9GeOXP15OGuGQuYYVV/BRyw7hSfxrNCov0LKkAAEAASURBVEnZlBOi9y79FSZ76Sh1wCzYJ2gJhDA5NTSXLjhPGYtBf3WnOAgoSF6reckTZkir2yOPASz6QvwpV+govPGauOU5fLfIXmbyR5qUqxnF74sgjZNHKbmqbiTfxMt6JmbSMr0FgdOrPUJLd9gxTWLrN86EdOgK6b/3YR+mKfryUHy0VEHlzxS+Y+Q5kmqVCcbM9+IGxHwwGdEiDE0JLxetUXjZUw83sT7gNcpJd5QsFlF7WC5sM8neQynzaO/JcLD7mMnWDvV1KVYHnsD39j3Lo1iP5kRlj1PzDg6YXqM8y3IeGLpCqXLO/moXTIicQDsJiFUN9D1RVT6kKutOCpxQ+3o9P2OPKTK/xMRya4+Bhdlr8RdM7KLwAS4WYtZEOi/7ES28Mmmm7FXYlQUZij4UYu6Tk7EReY2VFi/uKLcg7uBmjYmTg48sm2ViksNtGAVrxZcJC228lkTqtzWQjvGAisIVLc14rirbrnwjJ9rruNTNQYWT4btzBmrQdemoedXCRL5USNYyBCbrO4/Yr4/93thnT8XeEpN8rWpWUfhpcaEsz7EccRmeXGTze0bKORETHtaYlGavL5R9cANlv3PPmDCjeNBSDyWXp1/aZWkdt5o96VQqoBSgTDxY4e27Q2jfQnef5YgoWKgLHsSh1ZKdwDo0VI55AMUZJ81qyj/38AnkV8u5nHg7YK+Jrx1rWRvRRu0MGSCqMPTU3Btnd8mJA9nqw5U3kQmtMrFsKG9eVIiYumGK9Iq4xe1gCyk7KeZpm6x+WwkVTZVvLjMU1g5PS0n7hK6Uo1DTVqQb4SAg34sZsIkwl0/7RugTZvsMI4l7+ANcT5aopMLl06tHFo8Lf8X6a/oOlTGYafkf2VmAfuCajg3Cq23/wWVOpP57L5OS3vemh5LIgKkidxR0LmdUOb6mUp16t4FSbnOGde3sMZP7g2F2jbLuFsULA2SOLcGghr3lsJBcRgEyA9ctSy1nt9RxNqW+ZZniZ083qf+Uxw11/GZrOFrx67QKNz4WLLHZMspo91q7xELsioHxHQe9eKKoFqBZygp3mQChiHCyl2E7Za3CXYsBFdwrtD3z1HOfiSB1oNo6T+tfqwvWzFhFoBC3LaMpo56TF6quyt5NrIK9awkrYSjl7HNW15EN7WsZN9kngryiuLDtHbLv26WHFKBYW3//lmqLYjJWqvZb7tF3gVKS00h3ng5P958PW/so6ti8+/bF1XDydH94/d36MMciTSX/KXvJndBXnGExtkl7PXjydNhliajWZ5soINP/oDz3Y4AKIqRE1rFs+ymHUvz8X7HseJ39594NL7GsO6SdX6Z/Is+U6fyC8iKN7ezyfHl4zztjizxcYC23dInl3O3OsEyYfcEdfdMNfcER1n3udXdFRq0uLhe+od+xbfJPm+MU7zMshlmeOkfpt4rl4B2HhNje3BZhn48EFzs7w3z9AqUhhwTB36llD9+bLAFe3+bAIY6OPT3n5Fva8xrW2Xf0b374OQfv6fz98PboEEu53w2/+eYbLAbfc/ADHw8oOtghL+QNWnnH4K82VTUh7Wba8IxPLbHuWO/tl3TmN2m1/vNDAF191Q4/nFBf09dRp2w3Wt6Zd62btUBKFweOa5XKyCl9Hqmr3VZ/FtLTH/B4ZZwjO5Rs+qvwIl+VBwDCiH1fwpION/U/YwC5JC9a710gFye2S7zM7uDber6GTDco+y0q+P7ObHj2eHt4csBprLu847DE1CLUD0xRzqWftoUp2dZmwBc5RV6NJ2J1Nak1/sABbzbLCiAWd/FYcYlJvCCVusoIb5NHh+ly0d+viAbPBDRl3+OnOO5HdAgTS5crj85M81bMj/8K7t1QBHCBotJ1/wRmTNIzUJDtV0D6FJDahz+8FkkKbkQbIVBnrDepO7RH+kNGD8hcxRrjBZU31M+B5ZAq2mItR3wsrRgn8VZMPabTJwweSFNpVebpJtx6BlwUh1Z6bscDUQTmaY9qemiouJM+d5Q/pjfOfIVf81du64WwUd6Bs8q757/lkvd6pDKm9X1V6U1d2BZpHA6QoF0lL5MqQ9/9idLjuyDpDStMecuEjsltF7bbhs4GrqyAtl8zFIjAiMe8JD9JLxPKiSePcT7Z6EhNhf8qeYtkkJHyzP5xvCt0x0rO/eJUoDYFHL0peP047nYNyFq1nuOtkaaZJDi5hB/yea89VKQAXAIGOL7Fj5kzHb8tnyUd89qhKq2/ym5xmaDiDJP++Iy8kTVBixR47C+Noz+tPidv90jX8mBgSTgw9kFptyIAD3foh9wUo7jsr0ynMk+lHB+KB/Zm5TijvqecS1ev2Q82Tz6KXaOou+Ejxg3jeW9HqPK+uOKvCtRjWvaapBbCriq1SKqrCkOXVchfwvS2Xx+FvcIK3kZXEKZKugd85cVVPS6Ahdu0eTm0Z/gtYsVHEIX4+JPGh6+jt9BD0Kf/Lb24UqkM87aFGJmIFtawtqCRRlA0AknLT/OOMKPDxF792dyNjUSlMiGfEWiEHR2BG38IrgZRWEI7jPRwnz2ucBR/U6qRTNhKqGDT6EasB5tePr0cOFSaXlemCVsK+w2Co7AgjWlTlgwqrAvphwgM3uAkXhlQ750v1VW4qoNt9ca6EVxA4BjxGhaCnbfGZ2D5KXAaRQBrEqXb8FY48ifp1DvConxM+pASMJdcGWd7F9YrX5boUdXWF0+t7tqOyaTwdg7pvPH7/ml9SfUXJHIArkBsBuZZgMIVCgUnr34GS/pe76QpgX5Zto3ZHjR5BvUH0SE+hZq4zV9Yw+F/L3dAzIiP/CTSIkzZ59nigv0+iw2XCT92dYLEmdhrmr5C6pfwKocuj0WSSlsIzHcqXFDFM8UyBc3AN/U8BWcC8iway9c3p26eVcdx4682Z1nEU4H8SsmgxWW8AVMeSqa9PnXY8PyjGe9QPi3xjrNciQ1d6cgDHv15yGeFGV7uCjM+SiiIcx5BlEJO9KOs8Gs+A/SVC4ZghKFmYkI3Y08ZFHJYquzsYvHCnkF+MfWQg3P2KDph8nbMRIvvSFjJMBFnEG9b9YWZPZ8yIWPzcqzQLrUMUwnIl8QspYQZvx7eMhFwMpOBTOeP9J6U5ysymcqEhUh9aTs1+VBB7yCuysGvYrRH+yFgDHSD9ijM/BJL5+OQqKzJfCqk9rQwMsBxkKPSxsEovIFGOJVz6ddonGkWJC1Fbk1AVJSpnFCx6ZKe5Ry4wKvdiRkWNSom/ZqWxn2NFVCUUaWANCx8MohSqaRy0cnyGlZ4Nygb5ijPPB3WJbvmwYmby+1cNhrlFzRVMFZZ2zJLQeXEb00lofmRaeTu5WEZCBdJMKlykMf6ulVPhVWZyGRYqxAHNC5bXcdKAqMIlKcuaaW8sYDxwAsKLUvXCrbTJt/I0aVrWiHOXKqG3OUre8gpbvqylI/iTqlZdubXAbt8y6uR8JeygWeWOrpvYCa0xEWBRp798mkRpm2S1laS9wsDzyjmCLGu5+Qt4Cx9yyiWlcgGZ+qDk4bs/4kv/bJyqoKPXyhx+7x36YVP4/z92GXeKtXH4xdpHuBeRPyoi6zdu9IH3AtRxnX5DLvKdpJwRNEBHqT/wJv3qO8F6zCDWERlHq1rvVzW6ANmlKOnr27PDlhiyYEFs6fD5t0+CgvryA0KXZS9LOukijDJAA9lvULcNSewalWUcqPifcGhAK85vcBJmCfIacFxMV9NHVYJwmkGKIxQ4HMqssvCM0Gi/bkUXUWHXXwsFKyHYLHuqSCiNkVh5LJtl3imuBFGypE8KqJq9/QP4gGgFBV2OJP6jmLKjwYqwFWsb7lklT0017HiWnO5Ov2AyrhYhvGkWWcspHWRdc3X/QrEblGqzaGx4mZ7yI5U5JW2iwWZ/aBKdPNG8+TkA5a3ru8Rh/yg9/jpo+FmZ2O4UgYo91TKXVwdDUdn74bXhxyysMm+fCjlTlCsaTVs23QPvGWUbloTIAqsVll2i4zO6dcPWUb7/vh0OEPBnraq3OAzfbSTOW7ldYmMz87uUAbe0C/c8uQjA+MgD5JYBa9L/S9YMitNl+huP6Iu7O0jD01k7U+Y7sDr3L7wDEtmFZD0RXRzvH7tyW9Q7A7DHnvVrX75NNsk7KDg/Hsstdx38NWr38HzKTcfF1DSqgyFZJSyvm/OUEAenpwMr96+yX10csw7S6sG+mTafPUNlnn9WdctFptIXTjI9/2rAqqvbZGAVbpKaFz2SSQ6lpfQ63MX+x77Lffv1G0fZ1nUVgH23aZ1LGlBy0vh9CmXC4aoSxUVOH+MF19BiksA0jTApI7bFmt64qnLjl3lWV6VeRRteZPCJ8W9sb7CfnLrw9Mnu8PzZxzQ8djTWOWf+iF8sRr64Z/QdAw86z3c5SsH4SicxS0LOuBFKPl6eC1kIFyD19noTpMkS/z49OpP23N392dBtN9ibQyqMfoicHSZOMgAbYGS8h5hRiw/4gBYsf+hV8ft06uS9tBiR5Z6XNib4B/TGWHfFkBDudMhqczhnalKgTthWuwnrJ53WsxF5aCf/onbMYrvUNuShaE/cR0HfZhvXeMgy10wfiBJWJ7isd2S1n6v4RWPSkLTW/5VB+q5eNcWD0k/LVRomTV/hF3UKvmxhhXAol4ZolS60FpNlOdCQ5GbxnAu+IUhXVzU9ebO+zcFS5zKoiSRuvDwKmwusAgnTtNyJ4/KsQRVT2GJ69VNfEgDmTtedHRuOsdMfMx17OhT5ZxKOfy+M1XIxVrOsJQfZZxyLVmEHjEQktofdPW6NgU2dWTTAkskhbOXnSRaSIdqz2nKFsQj8oRY/nxKOMR1816m70nfhass5XyXKXf8kbV9obfiJC13lbRu/sOMbsuFZ/A53mxKOZRxfK7gHe3SVfZW9dRVl61ySFturOQyrmde4yobLaPTn/eKBcZPX9L04mkmk66HdeYKovJtRcGfylIpKnGD8REhiVChUJnMspeuZL+8CQuYAjX/1JXItmIWv40f8ZpU7xTFCFjSDETxB1xL2+HHpw5ukwTWfCVMGRTGxBVYBbTfHt8DIzPhHkZ0gMnzoyChK4IJ4ANncHe4BhhcCWu8tzSdj4/SAib9SHCQ1wizup4iXwJLOSHvFt3KvlgUb+GuFEVWuVVHYaJejj4dwFUvzYM2b5h3WLcPwJ0fJ+D6CRCXA7xEGdLSTJ+dTldOBSfpbUvVUIufcsNHcPjDywDgvGBDruU8dRXadIK07cBHWCSUj8jN5IKXEBtfwJuvRjc8dlnY4H258FSx4yTPyZ71vSsULQPTANTRFv9FVQFKUAB+i9cOSJJEB3+BAPdjl/UE+sLduypAPj+8hDcPk5iph3B7hGBAAA1TASeuc75IL8wU3SLmgQug0BZad4uuetZ88hInz36FwH2+jQ3bE7AOHoFELoXT+ho5RQkCHolTdpZZcOBUhpabd13N4UMaPONs7sZkpWspPnxUO+7t98P4hyEl905Cet51VVzquXW1Klg9dTfgildWwKf+EtXAfaEw1MI6ASUMYSsoXW7Zx2iLydMjrOSeoJB79hQrDazltKK6RF5vT8+GdycsoULBc+Hkirp+i+WCVmK+MC+15EJh5wRIf+SMUKMA0VKJiftKq0e+Am94sd3BR+qmwm+FGKV9+ARGKxnwecU6B5pRIiWEn+S9PIY76XEA44RZazwVX+J1kn3K/ndaqY0TMzsN4rOFgXzyknJirAJKKzSVaLGCoOPy4AdxyatN1gmYX8mu+WKmpYH1whYCGcJROGhBAd8uwdTCKIohyGVwmkKoqsQaLvRmDIrTyWSIEIs1J5iWX5YpkC/l4ARKRZ0FvMkJlbHeQ55a7Kioq4m3A7YSpfJedYZF3m6YeNcyp7LY8HAHl9t5guANCjDbhUsAvTa3tjgBcQZfDE+wQrlgUusLPEpDZKBlzA3KWQdBLovFgZUe+0Jh5eLTPfpgK9YrnrKp5YzF5MRTxQhOfh3MVN10wLti/+kYQWsi4GJ9gxzdrxCJR37mQzmnzQYLCbjS5Yo0MgwS6FtIhAHvEtUoT4kKHdJSesR7A2T/7h/uOvEsyEya9D70lL/62YT9//CTPlM5tEv/Ry9g/MvVYSbppu3mo+kfBAYb8vVr+4paJcpsDfeMQnMZHF4UKCxXpD/Zxlpud+PZsLv5gv7kcazlrm9Zzs0eaBsordynaoa12QpLVe9QAs1pQ8dYXa6iZLnB8m2Gwmt7gz4HhY8vaq0abziI4Jzwi0tUM+59pkKL+9pTjVE0pV+3Llt3KO9MGoG3L7C+ZMievseCpC6nX8CiC+VR+gSVRNaX1jatC9mrjjqicpjmT/Wyvtr+wIsScA2Fm8vWN7Y8bbos5mZNMZd3SiyKALd+QTa1ivxY7/PROrxhU+u+ANJO31YfFG6dZMCDy2WcFLgc/uyMwwtW95hy+beG0oTDNVgKeo0V7uHbd8iBdrh5OZxcHg7Hb1mSev0OpRd7vs2wOKZctjiIYc5X/2P68FtlRj4uUeq9/P4lWwZccvLqWw6oOKKZOVarNptl4vCuLNJP2xdS7hdYJr59fzp8+/0brCCxrCKvG/SDe2jU9lmOe8oS+FMUYrtaUT9nmerjp/QzlAWCdC/JcxSH1iUPELJ6Ss89TZecHDEhspdYXbsanj3fGQ72v+RAC7dTWILX3w3ffffb4eUPt5zcitLoOcrJWyzuUIR68Mclfe4Z/ZWKuXeHh8N7rOb0u59eDptBzj6dSKXNWzssG8vEqkEx1NU9i5Bqa9P2Zl9gHauWlrELicVrnRKeok/+0qdRdZa1Jqf+5UMEfV2WyTaKIw/itBNvpORAnF4fjB+AtepIJD0rwEL2XnbBrfGmbzjsNA0wtTKx7wfY/tH3KK9O2uoy+8ptDs9f7FMO+5zGyp6IG+QNaxLff/XBJC0LPLaNkqm81PgXhCEqHS/9IVrexmnlacGpMAHrLPpsycb8t7BFeMF0fyMwpuv+/uxwE6qJcszXw/rTiJQjzyrpgFJXgeWepqmY+7+y3m9jinZhqjp1H/6hb8rHNK7qRJV0wfgLpXhaDUjH06nbF3qZG9oa/XUsqFDc+DEAO0mSE8ZHkCjqsLRKuMo5YVXsUG9indUGGVlqaucPDj/pBq/jqMQb7gUv1HkS417cjidKMafSyHhp8AyMdcC5VaWHqmigYUDhsi4AIQDlYIzuJgPd5j1h1EsR4a/6U89el/J2SLKSTv2KlYvCtYxD14IWJVeMNuijtbpPBQCit1/J1pjWcXHxXelIn3cIDU5+2u0jl4Rxt0eFGdfIxkKO/tM8pw9BXh5uozIuirko5VSyWn5l9RilnIq5SgUy5e8lYon51Nme5fujfpV71cVK1uUq/u7uz0CQH/NYP+UwvfIbb2pj+hOFr9vxmjD++W6M356P8FjI6aaUEqd88ernLjePnkfiimM6ZMrUMSajX9zScB9V935GKYdCzmfevy5dZaWOhzCVUo55jlblmZ84Zq3aL9VPXJBNhlKdcMvUAtzMlTAJI3JkuLn1F7hCabjSqPRPcOEVlzDe9YoodwQc4ZpeMsTHURWjwoqT4rUo1q9U6uqcjH4zAj7DhQ19HPH7jNsnIdzZNwY4YZMi4Q2bgZPLiaQdT3AEVyHT//Aq/I3exwAeJvgRf3hqceKsKxkMHzJe4SXnhbsgF2kilspok091GC0c8KIlHsMWPqlarb2Sd4uoBejPxL6SBb/9k+UnFic8VkrbO/U7V9KUU/aJkxYDUpUh4iZxLJeMbLh6HQgt00C/wgJSP8JCy+WS4qg6JCx4J35xjMKTRGhUXZN3wIHnx3CYdYIZZYA05SlXq7fQS3pJtkGkm3xmEA+sy6W8hFE49Sxa8lrlQ7h4FQyXHU45+MUCxSudEPBOKIIjRCu9crBuTq+GKrDSSOx9kBF8Wkd6YMJaIkl1fPfixWoEAFMY3V5Jg7t5Kyy+ymcCfvRnkaryJ6B5X4R3uogk9AuVvNStv8B/jJ64Orwyb3mxAij2FEO1BOtlaqkICU9fEHjg+lXogkaKC77xfISFlAv4IuuH8fgrvMU3Gj3/kko8iMkBtKqMO00nVcIkf3nGWfIwX+YhT/PDzb9VSJzK05e7r2s+2mMtx5N9zbR4+YzDHX762efDZ88+y0TOjdOPmfh5It5L9vh5xwTukkHXLQqYOxQxS0zE5iyFmWOlcMkEyCWSKqZU+KypJFNpBA1PUWQem43JXeLjZFoLLhVg5k9Lpyi/gHdikKWeURSVfFS4GW5/Y2auSa9Fhv2Iy7B8loWcViEqCxxkAgltX55OjLLPoDkXhZG0Yz0OWmzbQIGXyTA8xfKGNFFGuTQUJVaW3sKD4szedSgUAAQHkz4UVBjIVV4kym2/YkgpCsGBMix1mQmkk3EVgEJ5aZmmUsv+4BhZq9RTcab8PARCRepc6xnYVhmwtbXJBPs0+E1r3p3M2ef4Z361ZNpkGRieKEFXsdhz7xPz4kbkKkwtq+t5TSQR8LC7y55gWLnYp59gPeNSuzWsJ7dQwG6yd9OVpx8y2VW5sAZd241lEh7AK25lq8LDvYpU+rmXVORPjLqwFfK4jMzs8/LuSFnYAJWFyjvCHSSpFFGGhFvbVeqRFdJahy1HnslzxEAZAOo7KOVLXkmT5Z9OgAkLZ5YLgFoqeaBAQ4jy0GRFxzITR9CArl/xpxH1kH+JZ6dS9eAPwdj7iE/D2md8iPNjYZ/GU7EZuykX5LeK3G2Pns7rskNbTtohytwdTsrc23w6PNn5giWIz4eNpUcpE5oUda7q46N9957bo09gCerF6XBxdzRcHLEkE+VdTi+mLWKDRn9xhAUee5WtXAzbqyh4QxsrOQr5jsbGInmYs9FRY2hTt5gC+z6mK+PZ2rWlSqNJ20fU1Ii8623DtYyvlPXpI8CfK32t6aodpdLarsw+cU4mXba7jkXRJlZyWzssA0c5t47l1hpfOdY4ACKKtUwS4AeeggsEKtOtZaWYqzqXEOs4lRRdVRSAN+RxTv1cIk8r7GtziiyOj96x3HcT6zIsmHafDQdfHqA4ecZy1jnLN7VIfjds7GCdxqTsdpV96VC6eQDGMu13xuEQ6/B9Qf92TZt2Tz0tCt+fYVX2ir3X2FfujOXx9qkq5j0JW+WS/aBt0MnI6ioWjyyf36A/PLu4Hb57+Qarxfnw+vsf2MtyGJ7v7ww//+IFe1Huoui74TAGlIPw/+xzrYdRrNJ3xALBZa9sl7DGPkgzlIYbfPhZR4HoR4Q7+kV5yIcRFa+cHLOJQvGrnz/h8Ij/cfjrv1ka/uav/3r45tsfOFhob3h08ARYJqYo5mYcSnCJQvCcdB4G8fLNqxwIccSS4ShxKV8tFu27q3fm1/ZseZBL/6whQLRnb5t4J5dlad/Df55xTOJ1Gm94nvjt/yj8PCnRJCkcwjgYUdFV8PZp9qmekFoXz8ZKb7+itz4a7FOOSYYnIXkkT8IRGyUI0cWWCe07eQ/wxEerIAiH/eQasvRwoe3dteHg6fbw7MUj5Ew5sX/iMuXhxxb34ROz79B8kFai1u3Ik2eYs6aLvdPVpV8e65KfCmv+MILbcO6Kb3F49JvFHu6zbhwmyaPclcrfKc1yT+W4gGuultwsTK+U5YOwafwn3eKcsvFJ4AeRZuoBM6LqrCQvKXek3SIqC6P0gW1u6ppu65x9odZVWlKpjFtGAXfL0yWPWQ7JvpVZ0pp437fWFz4k2ueTvvpYcKVP9e1q4dGGgakDI+DCICuVdVylm3HNLW3hu9IvijmxES9OiPBv3qVXOarqLZ6Kk/pCsGR+rByGN3nwDFyhgDfTEp20pha//pJoIwXc1C8ArUwShhsVb0da8bUNkbh8zyhj80ucciCNzSZthzDzlHmn8b38bD+h20b40iFa/iMVywk/b6C8h8pqjvEv412tyvtyVl8ko3yBLX8KI7wpU+XgVb9x/sk/ke9HUvdym0aZpX4py8yHm6wVaubCvNPrqdCURb2H/HBLBMkr3riymhPOHpx4MpRqAJR5092y2sgWbOmrLBD7MuchfgznowMfhm7bqavXjFGuOKiqbt6nbgWTW6WcH94dw9ZtK2oE6pGKQlDK1NL/2EWwbFsHPnWJKy8RgApUfL2jJWysOIXPGmeTtwDy18i7uX4GGQqRf5ONN4Mcv/CL3wFKNmQ3nnAbvGFOKtOegREysIHnp11Fk3TdD6EatJuWNEnUn8ClrTdemyCCI7zLQFFpUfEWZeK4UskaMWE6XCP/I49K+/+R955NluTIml5UalFZWnd1dc/0iDtrS6Nx//9nfqNxjaQZ797L2dmZVtWlU+tMPs/rQJw4mVk1fXe4S5oRmXGgHA6Hw4EAPCCATvqervKFNeARIuHNhkLBLXjlGYjurjTJjERJq0f4lpW4wvaGtAbVPbrhFsBkPU18lUeS2WcSl+jUC3mRJnhNF/jKVHiN/E0aEnW8DbDKIowIW6HlQcjgJ18eKnnhAFfvOHq5gltaQkdTCIIvA5K018LX2wPoYsbxNvkaV1QXfttEaCAUkW30mKyVNzQCI/4WX5dNgIe46i5pM+KlcOGRafxrDMl5ARFm8yaFnSKNudoHePnL5QvyxoZOxeusHzIuhyHJI47yhYaUVxjos2yayGo52694SgYLSvomALon6Y3p8doU6ZoJjYRejSp6roG3gJ6qvKmPm5BTng5Z9dPhi19T7OF5FT/BScdPwsUTBA2bbp08XRYT36IVAGspXtw3klaxKfdYdhNQx5WX/KoYB6rWef4JM9wa/pKpr80tPQlH0iSb9EWbnvYIkzK2NCkjkfxbRh/7UBY15FvakgN/Dmm/5aonJjK3WLV1b+PO8JtnXw1fPXrOWXIcOM6kydVS2yhn3jBpfssKhD2VGXyxu0T5ckJZPZvmFIWRtwVesJpLqV1AaZSBnu0XcjJ4Q2m0wuDOiV5WgkkYE1tXUqEpou20xiW8k6a8lJ0cMPxoijoVOCqnVBS5lVP2OoHxPLvcrEpArUKQx1BCvCvMvHHULaGeb7fKKhzfOxonyGdMOkfFEPzRnfMeifccPCHNQ/ydDvHW0nUnm/WVzVU0rsIIv0lUW2KdXEEbdFnnTmgNd9J5Ct+OmNh6ILsKjhUmzqucr7TBhNh6POJ8JFehZFWHfCTM/BeYwFqZ4rNMx54NRL7Z1gq9Kt2ULVe61VcSBjRUupO8nHfFtlXfixbMLcWZADO4cJtxykudOwl2UrxDve+xtc1z9+7erXPmHBfssdrmlAPnHTxnIKjsicsJv4oETtu32yMIOlTYQM+Fg53qKTNBhAbpcLhFgQo2cir18DVCC4KMdMAnHP/yXh4Tww98sL0pddY3oRnIAehByFk5ieLojNVGnpuUL6koBG3dudiBMpbMigzE4IrLvIHRV/lSGPzdpI8vCnrQ/4N25TqPsOfdbaiZOSnXPPTU1/uivxc2jf+sW77QLq1PRJY2oeK92ojv41VkZ2vt/vDwzsvh+YPvhvso5taH+2ybVCmLfPGys16WUSqtLt9nLAwuvkw7KVtd5rB58B0ecIA/y76UMz5Ms0ruE2eWsbKKWzdXFuhjvD4UxcDlMu3NvoAVeKsrKLsQCB+yQfFCfYFTec6qOYTG7d7qOKCC+QirT+Uf+Xv+mZfLVG1bcqQJhtpmDatHeTMPFIPA23j82LvMx4A1z5VjS6kr5rpSbskbiV2KbBr4Yp/nY9I8RsVwVp98MRdIth4VQdXSuXjG+YITUjRJq2xrVbl2dLRL33HKeWw0DPsk+rNTYM5AsMJN2Y+evxp++OF7VJUotOjpXc1LMVHT0f+yEnoJ5dfp5jk3o95GgcXKOra/ntAHHdMn+ZHAcwKdoDtNcXttVrRSXmnUuHpmgfPgpEXaP+1yGLar9fhgs84KyNOvnw/Pn70Ybt9/Ch7OsYO2uyjP7j99MSw8fT6sc87bGcq/E5Sq697aixLTlbuW8YJ++pL6vOX2dWg5Y/X1EdubT8EzcPurl888ero5/NPZt7wD9kPbPhfGHO5fctQCN+vyt7P/bvjAmXu/sIX19bu3w1vOzNs95OMCstJXydnvtSle0thn2J/ayjO3gQW2Gx/rhFB/bjSABIeRrmT2hsEo1UiT+U3rk31/2B+1TBr+CUoyMhe5bJ7So7FPKwM9kb3yTenyHSHdSSE9I90tKVbhA5f5IP+BSWeK3zDrOHiKRI9AcFv2A86V82KPx0+4tGVDwnj/M3G9xVmO3kbp5UZpVbGJhkb/qiSt9aQ8ybp+qmhFnHHCQ4NjHlMWjQUaIOGrwNi6m6VbbwtLnnpafMW2X8IsczIQ/gqPknP4MZdqzDahIa7iOzlFcAtrSSdg8BRyzMu/RlefizXwf5Ml7lZtdhTxVH4WqkxJQssskcbJZSXctqyNskiFWFOUaef8sShzfOk6hkPTTtujpyONijo7KeKQDXHkvctvaGr++vhhfsQDX6vmpMXHvJ1UFh1ZX0S+GSsGf+EWb+SRXxLll84cOHFUSBULODrMmjf2dkISKEpK6YX3VnvStvrt/DE8xIO32oDZBbNIYvp8LjiBM41yVLZu+Wpgwdd8tTyWP7fK24e7GgsSAysbKaOrjm3fntVYNLVMtUKcdOOGpuIYqRq/MoYa68+6YSxP3fgujS0/XeXoGYHC4ddOvUPPqJSTJ5UJcZ8zIeJKJGGNnz0iPO6eL9jVDsOJxstSsGWsSx9kf2yfErgwVn7zjMozX4xmIFx7GJMkSLvVYdmEKgcJN03lq20eUcblAzHvnCjlfE+4Ss6z5PYYO6qQc4VcXy3HfIexbD6qu1sm70hpLrx8sAwZ5hRjhCIcPptnUYnDKpVYwZrAYAWWkMKiwJG+4cTJS0Cip8ZEJZiCma6B44Kw1giSwohGqDw2V2WhV6R5BUMymoXjMtl1Y9aE9seMy02EcXqSrgD112ODgwPx6y4eBT65mMjEZSWNzkn6nmnnjRmZ+wxHy7/lEVxXfkzbcV6JSvYhvZExxusfwwIBjgqoL1LGl79ZlbSl6SzWq9u0hUUwy6Cp3y6qlqvkYERdIKaHiVU3VRbh0gkZiDZLGnraMZGMzwi4sjL/tBGEtCvWQpu4pCUEFg1SZ1wnuuL5Jaxk3Ekr8fYxyJjhodGBQRJa3iqf9HT5y0DT/EmX9F0+CQgtKYd5ixwDrE7aX/KNPBNQXznE0eBIR9uPEiJpIAgviSofKek8c5FO6GEiEhIbCmEth4NZibOrKaWOiMr0Tqf7p3bqWHqC1hyvmzlZmUTfFN7r09rRdPkrt/4E5ycQBVZ8nEX9HZeJClFIH3Faj7OkoaH70wlbLwaMgXEblJDYPa7wFL4C6IOlWQ4lk8W7FgpoyPGHZyStvAV0Y2BL36zON+16jKiEUjhF0ZKMVudByXKribFY5VeOu7zG7nwRjodc8xYQejFtj3DaZbYIMlt1gvSQywZePXkxfPviFWdCbbKa6ILb7A5ZGbU3bHOQ9jar4Y5Ie8HZZyranNAeM+M7dqWKjcLBGl/Z/YKkMibST95RarXJiSvovO3Uiwumpbbdoi4iDX+NZgmPIso+BKMCqXAziCHvbLVBIec5auZhsnxMYnKUL7UgUhHjKhiXm7sCztUx+qsToiz4C6/vR3iEwtFJS+hxgCMxyhplc7uALxLVRuJR4ecKOQcLniFV5VFJwV/K2waS8N65buLh3xkTThWFp16uwWTUr5tLKDTchnDOZRtHhw4QpJ10KD9d1atSwxUKfoW2rERmEnjKFsA+qbTe5c+o6ZdSOi23Ft9i4qrGwrO4/NLnzY8OCqOYdJJKdOSLfscif9p2tZ4rVtjqDI+9EELlnAfsi+PoBGUdK/icpHe5s+OKUkyFKjjtX6VTei2Ll0JEAUoZVOh4hp3K4VzAQbmjdCWdK9ncFuwHEpWJvb2oLLGWlWXZad2cI6P1MYPM4JM8dsAqXa5MzEUcKCX393dQwKHUKc7yW/lIp2pMlTDKn8NWkSOlySNeO2T+//sZy/FlYx1NzdRPUT5rxrqaQPQw+fxrjO+fbAuWZyjIUj8kdOWTt6o+2Ho5PL73W1Y2/WZYRpnCIisuaHDVl/0EgMj5wEq4Uy6COEXWl6loL4JArVXywCD4jMct7p5Rdo4S/pK6W0ARvIwywC2vi7S5ZWTEbbE+bmGkusmDqgJfbg6k/Ubhnz5ApRzywlOTvlLUnauYhSbbIwVJu6/3q+0vQZHB9JkERP4Ip5tAKceqVbbkqozzWcGNrgqFHAihRwTKmX1j/rBVtpWiq/EaS5nMuBQRtmnbjpQ3yyENKue9VIaAXK6yxJbNzY3V4SEXOzx95sq0O8P+9uFw8Am+cdP2g8fPh8cvvhm22cL5+uefh59//HF49/5dto6effgUuvZYZXvMRRGnKKxO6Nuz/VNe2Gjhm202t9qmMRhW7dj25Hlxyyj3bOD2g5ojOhAvXdijr7m9uTt82udjAe+Je6y4pjVzttzmsPnw8XBra2tYJB/7SC/XWV7dyMo9jz5wO61ziA0VAqzKO6F/PUQpt7P9jvKyLXqDlZnL3vS7PDxiBde3v/mKYwmOhj//+YfhzRtW71Ipa3fpPy92h/esKny//Wn4xDbaA2iy7i2DrdqjCVQo6g+jZXaMstHcysnMOfZDginvxpVd/YSgSW264Kr4pfAS5TV9aFYz814QIoqxQJpPTyHSIAp+++7Ko3jc0AZeuah01ReWzJjeMmoAUI6EEziPMbhjzBfJQx6jmEkM8dCi8sXtxGvInOfJPUEp94itxHfueR6j7ztWp6L0XVCBmrJAH22s0Fo2WCsqA5K1eeBLX15gIxmCAK8JiUTY749+A+Phpzuv2QS0sALuv+Q5ho+OWdgkaKyCHjYGdFzNNt6CdftK9Je8Jgn6/jMl7wsJzW40SYuPwITLnw5gXAWSD57EyVwjsMNo/aWQqy9evPGaoicKN9+AtD/jslpOJVwUOk2pA6zxmeuD33Gg6M3Wdh6JICzx9paBV+EnDUVHKQBNx9jGPtoxBI9v4NBJunJ3eOWHKNPj8M9WVyiFrfFF4gVLbPlMZhvSNKvcpCqjLQ5M411PX/H911YLAP/iSduLjCj3BoghWPg1zPMjK6zKbrSJpVx+2Gbgj2Mj26DjrpYeyBjLKU7pd2TiOMUPoa6Sq7PkrCPHOsXHKOPsO7sSdbTlK3xmvCddPuJOfqGRIMte5OP4lcY0mM7f8v39X3mXB9Cy7Yd8T5YiLotV0jfJR9+OxbepEs0XfTVRSgFP/YvdypA6InW8vQno6/2UOEUgHvqyehif8sHhHKXb2YXvRBRyPCdZKcf21SjniMuxNDX29+N8crdM/oHSljJnIiyEpEIjhUB1f+e6wtGMFVMTDwOqRKG1Fa5WEXRoIAyHYfWyGJOMAMXkEiTdvcISTrZFH1wyE/Kr8FAbHAZXuhHlDY4QEWp19TwsVldgjGEQLM2+f51o6R6fpK2fgpcbZbTHsKSptMaa/kYjXIuYwVQ5qa8rpoWToLeLpBFBQ2Ill6mApBC+hZe/ATerp72S2TVvgRf/TVPVMasHeYWEpqzGFc8KPnyG6KonbdNjhy4xMxTNmzUUxi++5IEvEPy4tcjCxwqFdEzkOcI1xnS/IHEbjqOoZYgtfTz1VbzciGhwmyZOSdGETmAIHGVPpKJMmQ0njQN7aUkEYf6RRpmoiaV0+1BWwsw/PGKs547UEb9xPKFHfCGUeOD5r+6RvEvWzEAa6/HVmf0WDCKzrdX6IKoA4qifCiR4vr4sxzUT2DHBXHSX92lgccBySqMxOjq9nZ5piv86d8c/sy1L5TtiNH94UATMChe6UwFCQrFI6h931ZH+BMahB2QJi8vImBSxe4CxP7fgVfZ4KoGAPJV3uRs6g2cmnh4zCw6QeKE1sS2R7rn0+BtEYjqsRexGZ030WtnHCGIAFF89Gb4kNuVyHorIuXpuY5VtKpz98+LpV8PzJ8+H2+t3uQnxmG1Ae8M7VkG4Wu4UXp4yADhFUeTlDYcobA5dZQWFThqdrGWbZbZD1lckpsHwiEG+NFBHuemtKbRsX+Fr46+8lM4MYiwU+WksqyvjsoKuKXuyuoxVXyrmUgcFmbqPko00i6z+8+yqRb7iO3mM4rAx45hVZotR/qgUQrHo6jsVNCjfnASvZCmQDbnau+TEUAawpW+IUg4cuVgAJhYtDpTIWyUej8bJ1SVtmP/EuSrN/oDFGxjyY5LpyoQlZ/Tw19WJbiUL71zl5oHx8o6cvfDBM+sW/aJNf2WZVDi6zbX6WKDAr1zJFwc7WdXHdjJX5/mhze3GrhRbAafn7zk4FFYl1qW3gWBUHHqGhuFZOZTJJFMxJrgq/g65AfMcJYm3bqqgSSUJax/qYBNaq6lCB2FEYaCHw+flRY4AYCCaA4odmNrfAmHfCrtC/9j2TE9cUIueP1KELvN1hY9p8z4yFzJz664y4pmHTjAXUeDk/BAVm9Bmv0BuJGrvITJzW6ZnDBat2OISQEfclYeJzO//z0Ye5bxIKwkZveU5cfB5c/3+8ODuq+HRvd+zGus7Vng9Q+niBQCs3EKukbDIoB+djk4Wh5095H2Xmz2R/Q3OxVk8BSEv0FrJyMAY5e/B3kc6AFdOUXfInpMTtHTUv+3V/kUFC34UvTq9wOTyjHaIbF4gA9JJCtdf0ochLxFMVXPUIu2jLnUxXFxKl7JlLSMnhCkntj/PaUxxgVlhdd4qK+LWWLHmajkvHVBPtYRCLvNY5EgRQ9rTN5OL2KIUtK/OihJsYbASi4D6n2mT/bJ52bZUXMOualuOL1BE32al21ePXvIB5XfDy8ffDuu3toaf/8rqsO/f5ObUhyjAvvvDH7Nt1ZJ6lts22+I/cHbcASuez1F4qXA/ZAX0IjzdRGm0Qj3ad5xRPm9gdVzjzaZkXHwxnL98cLDfJTwrEG2zlMPCXAB/St/1cY+POKxio9sZtlwpRyHXWJltn3jJVtlTPvCopPWjwzIK/9PdS943XFiB8vYSmLUN+kjSnHgkArdy7++hTGSytLXBmZWXG/QRtvFzzvNbG7a4odaPJu84W++ATvXuCefu3eUyCvLY4bzCXfoqL4Hw4iEv0agLhYr3FAkT4lPv1nqFVQtPDE7lopvuNsi608gX3UJFhogMnDZ88qON55zmYwj+kgb7ZmQCPuQd0ZCJt+chDzKeSS79x0x9Ok2NCGk3LAgQoNEW1HDTN1jkSrz2t0bZDiJkUGZB7DPXeZ/f5ebVZ8/ucbbcFlulvX1bGfZMQs9T5b3DuzVjWgVW+QU/rshuZHukp0gIDebXHxwha/RXnO3vmmlhoRd351GCp/BxN/5Mw3vZryG2yJ2HRpZb+ou4McjIMsZNk/TwiT2X9ZXwEfUET8ozR8cs0RezAoc88Z3m3zh+SifWc0pvQmzZjFZArnIGmzFHOi3shOtPvMqyije8esyKU+lmm7PGZYR5SqPklxTQZwFTuM1TPPqBR/7H8IY/fkaJna7K33RVpkiUGaSgzU7ejgT8K7tkUBpMKSX8kWXngvFChkoixj+BkqZ+DZ834ErelHWM0MWTOgMrSa5Wn2OnDp+UlNd3iaHF23rnpM7CF/HIO2i2PsOzfMLIO2mmmONdyUcsV8DZp1p+d2WMirlRmaqCtfE/daqbpykBpcQySOPVEhPUzE0xN4Q1HvZUsecYUpyIjMRJvtj2GOmL6INKISc99v/2JAJOH/sZeEbfXz0N0SFFRK2O7NsINDhR/PS2XO91IsQJfJSj9mEo4zzPlM9e9G8q3lTK8aCQO+bG7xMed4ec8HHwhDFkPljz3szYGjx5p4O1U3zjijmz7aYTRo01UiXJUAurhR2g8pZHhhmO+DSwER6wAi8mzCUNPgFMb/JprMyq7MQ9ojVMH5xLeIAUnuumo9MWd2zBJshSHYlv+eMuUayKsmKKEyaqMIJigpPg5DPBkfAGc5M10mNkR3YFMCRWlpOYCkjclaQRpCthVnpHHxo7psauYJtGwGe9HX8HHwMSV3wXca9z4cxHGqoOC0/CQRiZAGnOZhMOt0/RZ8cnQQp7jyuOk7KlpeMhsl4gE1kgQ3GMymCJwCBOlU53CmSAxFXaiiePZEh9G01F69VM0/cwk/siMy87age+iYMA+4NMhINDmosQB581CAnWJMjLkMFn0kqSD+mzBUv8pgGPg/+Q3nBbUF9xfmGKfLU6lEcSIOl+ufZVBXpwVjcEFvISRhqasfOOAWlMCMUFkIUfTeU1euOoeFKMpurc1C0thEtX550TbRDz5+8M/5SsKb4R8a9ytDoVc89wks4g60YjnR3G/CJTRhkPv6pOGTwYxpM6vREnMkBdTWlO2aYBoNBYh63gccTfghQTs+qImtiM/kSZgH9rWDamPEZg8lGh46igKh+IOt4UxZ9JvYpDrhUvin+hBFxTo9eBgi973Z4pt8Ik+DYr5Z6wvejlq2/5Kv6MFR+bwwdWS/38/v3w5gOHZnPRg6viFpbXGT9xYDeak10mOnussnDVwRLni21wAcEaE6wdtg8dOtFIwciLQUNWPNkGCDv1rCAmSL50c44adBdLoKgzE9osoj/SqZLKlW6Wz1UcTvDWyM+zzJSBnGfHNjSNygEVeGafViRaW5Ftyoad/Fjlp2LOlTZMlqTL7WlntFHbpMqD2n7kYBIEKvCC0xcw2kzgpM+tuyqRLJ+rreyTqrwOkuAx4W4FdSWOisW0eRQF2fpJTq7o8gwqlWOZsCKwbqlVcXYKfeblAfJLKOHMQ8VhLluAlgUOz8pKOvKp1WgQFANB/FcbViaYAgKvosOyq0SM0sP6tB4IdRXgEitbvKhBZeWJqxLBsay/8dN6O2aVnVsWC7cDSladMEghiHAGhdBSFzcgr7ID5OE77t4mVTSAHRpgI8oUFbnKVCan8DWN1gKkVzYvcdq/BRllsx+knlAc+KXYlrGIUshO17JUXy1PVcwhD3kZUE/mE4Wmq+OQD7OwDVFv1lNW4kFnWpqyYjR/ZYIZ3MLLQ+sft17r/f9FI0nd/FpS5mm2PP+2cqRuKXZseAfzogxbpf3fu/diePLojxzSj1Jo6eVwfIASBQXQ0Qlne3FpgdtUbyHHR5wttsMKTtvHwc75cJ9toJco9xePXd2JjCAL9hNedHB44JlzSA0rwdKMIJgRRETFKnS1quewXdDXRBgRyEu3RbLd23kfrS/bWh3Ku1otK6eo4yj4YBoiBX4Z2cc58sQHnPQLCgtQyJN9tko5lRZ8zIDmTW6m9Gy5FdoxYkz+yA4sqfc/Ng0pfnCYhWIXG/wql2pAj1v5TbnsXvr0WWWxdUM8TcDxkiOCTW5jffX8N8N3X/9p+PrRb4Y7qw9ZKXcyfHq/O/zlz38b3r55Tx+5QR++N9y5cwfyVQ/SX/Hx4SN9+vb7D+nPvOEZZsN7btgE7hz8b0mzT50cQeQhCu8jVgiYVpmBI1mhe8ujNKnzpYw75CcAlFOF1yX9gfnscYbcDv22t7veu3Mb+fDWW5Rv5L3w8QOrV/eicNzgciEv+Djn/J4TlLB+EOB6CtovH3/Aec4K2zNwXbLkco8Vgdt8jNmE+Rur3gLreacfUDh+GHYPdrHZUnu4NxyzRfoFyrojhOWAfnQfxdze0UFuY3Ubq+MxOs308Wn/KVmNSUsGiO/GQQTxs75g1lYsNlExZSkz0l59pGHkRhjyQ52qxkj+RNiLqYzz/enHllqx7UCy8Nu/9XGnchH+i1wATG/DVAuehPADHOUyLvHITeVaaXrajLtNAl2RberRUpJl6Pdds84xFPe4UOTxo43hxYsHWZ3I6QrgZeU1E9hFlXLIultYs8qlJJv4IqfyKJmRCvvNlME8bLTWASa/5ayuP6Hm0wJHP+mEb8Fao3setKUoS5Z1uLCvxcrTm8y14JZY2R9Nc5qtzi9kH4BpvO48E3TiNZtreRuBuQJ6zR8gEEzzCX/HhC1XZDAr1VLbdihIpB1kRj3NRhYMqwsNdAPHYw+YeqQ9GNYvdLCei5etrkOE0tTTmiduqdNWYST+hkNFUmBLAqEJGJ6+esxSVR5CkZSnfsVnbA81hidlNlxTMufwwZCar/ruwKRtJDS87/JWpazUgmmmdVNwtmloBL/tWMrKXbAQ3Bymto3xHyT6Mclb2hxDmZa/ZkeRZ7kg2h0ftq9Ok/2HYz2PfeHQE+Ys3rbqGBgceVT66c+LiIy0eeRpSi0jeKQPrMVRykB+XfbmSw5I4K6HFg7jrxrLMoMPfzpy7Fm7M0/5V2Fx2zcHpivdyhamvTnBbf+NH9t3svSF3YHBZ1nIXgpMFVt+4gtdPU6awGFdZMUcK/A9S87tq2co4E7Zwjq7fdUVc4bzbmNM4oV2GYszPsiYAtzmNb7X8cj5OWN+RRL5hUFFor+jHxgHHaG6pa6XQCO+hc3StIBWOIsp6tkzYbIkIgiJJFmnJ3mXp+fY4hSUgjM/jUWoCuwhCeYnFBFp5j0M6Hj5CX5TT80IOAtsQVphkTFW0GjmhSsUjYACCXsD3jF9j+/2GPEZx01whs1MinZTlqG7Iqp+Z2n0Z4LcgvTLV4si9rnqwH89PYFUT4CxKkEnAjz95QqyPkEVzMFIoNRKYfxNf0C9hY3AC5E6JmykA0BFvFKRSDgJJSDpcGoSRnjwKgsJE7hwGT+Vnyi1xOPT8u0vFMsgbHCmDwWf4us8OuH4SVfls2xO4oKo5YdbEMvKf52JhDO81qZrosWGfnBqHA8lX/GY1qTCOy7j/aiSiDlA6DLfAvMVJC7CTVSFEVFw3vRztT5vgkmY+QfnzRCl0JBGH8tfeTbyk6i6pll6O6mUuYo4i/gHXCUvImjUNnpGXhAjTK0AlkfG0HX6gpOf4Vmr6xBfeOb5BODUgEYxT1nCgHILlbCJnWRm2yMS8I//KB+hCpqLuk6jZWlhvTJ61JVsja6LUpRRh+so5bAfrm8Ov3n5zfDqt78f7rAt6oSX/hu2rX7/7t3wepftSChkDplonLuaCkb4YjpgxcMuca5eWfd8JQ8BdyLMRMhVGAryiltLUZw56XDb5MEx53shvK46WWaVhILuqgkVYFmJkgkFEk4bcPtUbh1VQcTKjgVXGrgiTL6GFyjWvF0PBVaxugYsul0lZXuTL6WwKllV8eNZbF4y4SqFZSZ4KxzYrnLQ9uTgzVUltifn9+n3MhFn0EPAGYRl1R09gJNtv5R5Vp1pHSY5cz5HqbbIttQlV544eMC4dTPbN0njKi6h3c6UVXLYK5nNM7mVdyiP5Jfytory0UHsKcvpc+YS+TqpcxteVqzADw/cz/lZ8NUz/myn4r4Ff6NYLOaEJ3XbLMXi0CsHNK54y8QQPvq1fE3lgo9nz7kCjXzu3rsHDCsjWbFyBPwJ9XgGn6TP8YPKEreirlLPHtoevqsGITyrKlAsBk5GhBYGlcoS+F11d4qixTpSQadsOCnPhw5kcLxpjPogO8KJo97Mw144tQoh2X4KTgCoFztQRcQ6U9lJb83qjlod5ISS07YADT4bBEayoqyuQlU+8jh9XMEIl37F9kdcPYa2YpXz/8O/yrcD/Vl5OrEGNTFJ0E0wHXZq8xqKcWCqQKzSjtY2uICA1XL37/922Fj7GoXcXbYgHnODJreBIudRoAGvTOwfo/C54BIDBseHKFRYa4d2ly2x3JZ8wuUF3ip6dAwc2xsPUMzkggKUdd6MTFOib1ERbD+C8ow6zBlu2vQv5/QBl7QPz1FTKZe2S62reGIqFEWSskRPkbIXW5RF2qeDdWjM1lOUcpFf8vAFYvwSyoh1VshtbrLdkvaywSUDqyjPF926Spx05H2f97R4KC90yXkfEMVWjHPGGXCUgHaszNX7SFFUIefWWaU/inlWAFKo4f6dh8MfXv1p+P03/55jB56hbVsaXr99O2y/3UMxxw1YjmG0AABAAElEQVSsn3aHt6/f5vbkT/TRDx895KKWFbascmvq93/LCrnbq5wZdvdBLm54Tz//5NmT4ZvvWN2Igu4tH2Te7nCW6Kft4Yf3rECjIk4iJNIHTSjz7Ju9jGIBxf0a51De4gPHMR9GvNDh0nBofk/6v/ztb8N/+vOfaZco9CnlAgrCBXh5Rj8iN+7f28JCIXi0wyo+b5s9oN9ag6dsk+WCmUtWWaoyWqI/WKd/UdHu+Wc72x+H45WT4c3bHS6A+Jfhf/lf/2X4z399xzbL58MGSsCPux+HT//6mq2sP7Ha+z2y5nmEXsbBimT6pl4nHqngHzWUyql2IPX06npa3bVqK6uAWrzVCbRw8mhi9Nu/+mjO+ZBiX5qtrLRFlVmmBaL6ffo+YcXS31uFVzKgJcZY3dotP+RSkmoMY+emR7CykxRnyaDyTZwllF4ey++KzKwqTj/KOwRGb3BR0F0u8Hj8mC2sj1DcsnJugS2sOZ+P1XJ+DKnVcvUesDyg8fVZ+Ys+zpZn8iVEu9OIU1M0xVXxc2GGY0g3wnUcBgdvICzOnL9CU8zujH21rnqk6T9n+hjxalrDDZuQ8TkUY7hpAk+6aZZ9YUGnQxjjfXS3KUYF4J8zAAR+ilAAKt4/Wi/OUrClklTWWFnSEibqd+AT9Q95dVlCRkEs2vSMuO2tk1cP890iDEDJHny+oR0vBndwua2z8CNxyatGoUWHvXHJOfmq9JJu0pUCzNx4Qqc5yHMfXMpbTC+HsN0QFkpNSl+a9KZuDw6TV/AkXQpR7bZ40/HN7IYqeMViTbYhRZBbNttKchB1cNpWHZMIb6A2j+WUEuwo1nUznrx0BZwvCt89QpPEJprzPVXM8eRMOfJKSUlvnPwVt7aK2BAEjHUrb42rMCzp6JWXQo3EGvnf1FRbkjH2n/TLjt90Iz0Z7425y0eepkiTzJDcSR0bTMlq5AYsGnvUFEvmyfu83+t9bl5K8yVfmi5QyF0MpZjjbca7WUVcKee89OGMs1Cd++RoB+cnDEJKPwCKysrsYizBNcWcghRCYHjvRIp+wWcYqsF0VNrE9gI2uHQ4JrZMVqa2LwIrvby49dsQwc1/mNZaaJJKT/4UGgQsuPgJDHkieEkjCcbRyJOOXw/EziQJaYy2W/LNxrRpN6QPPhMrsOaEMaw9JmjJKo5fYRxk1VPppMv0CUN+hen8sG1ESSv+4DW2xYu8oCvfuHvaWechXlkovYJIVfFlkpfIQ61huPGnfC3NNO+A9qyNxwR3Oet3rM/mBS7kNpgxu2kg+U6/HgtTnWDx0Xqrzqpn2krSvL6cNTYOlVQhQfyuhuhGWLzBg91j5HdWLtmH9HDC5FQHEha0MUpKqBKWwicvKyvxlcYwaZKsdPwTWPGaZ9IZTpK8hOwDHCiLJ/D4rTvCrccLP1/3tJHDSivMAnE22EwgifPF4tjMFXNNaJNHaBSfvDBf0joQ151swTHmHzIanb3wAsYI3YwEYOTKLLrDNZhgvxImD5IwOXfAsifodSb7fMUp3oupHn6NrH9FN3wwaJTVOcymEmMzAhnUTKOoeyd2S9ORTtJ0fPLftiw7hXbwK/KA8pOsYHxHkXbeIjvMlJaeedKZvrXlwOA3D5/Ic1VBT1J5kdA4vxT3PgUSGawjgcCbtufX4w3qeGdhckVcxEiHQBqLh+BGCYxTvBrjBbUf9RwzEWbQb3IIeHL/0fC7J18PL7noYYOz5Xb3jofXbG364cOH4e0+qxNQZO3wlegQpRHrjZKNK7pUvp2CeAk+OPg4ZuLjiiSVoJ6B5szZm1Sd3OaFy4REtrgySyWOSifNHg0j56Gx5MLxwi0E/oK8srqUtHYDabxakC/tKnacOPi+UQGkQsuC9bjOK8O9kOEWZ+EIn6XnhMkZtzdal6Znxk++4GUmvOJAiD8VhRcodNAYUSLPnzIvcIEnii/gz9hy56RfeG8fXfVWWgRO5Z9bUbPVDnj7DKhLASz/IpNZX+pnTGTFdUqYOLpsLbMapyv+XK0TmcqAAoWmSjBxWpXQ5AQZyoNnBeUoaOAPeShrxDu4sZU66cq7kXgnh9aNRmlKd4nC6qgdfO+5UYtsK1Rx6BZZcYhYvyv4rGcVHeL13exAMdtjUbQcsVImpWXS5peFrKRotFtGJ57e7KjSzLPqZL9b15wYQlpoxmIiTj3Yb7o4kUFQykF5xK2Ml4Kz6lABt09WseegK5Nb3CfIu1vyxAsCGwGcQg4JSJgMH42VhB+4ijON5Z4Y+Tnx9uRd3npU6qt7mp0w0mcr9Vxc0XAtDRlN80qSaf7S2szMRcAk0cSZ8GnenfaO4+YyKD8k9WdiitbqC2zVy6y2XWMF0yb9x+btr3CjLELZcnTADc0HXBCye8bqJurTbaUQ+2HnLU2D2z6Xjoa9WwconamVYy9tuccWebZGswqXzgYlDf3DIavq6JN29lkxqxIemVARLK4jLqvxNs9D2ogru44R5AOUvUdkcoY80SiJc+sq8k5d0hvQhrUpFwyQhfYhC62e5UnGaDKUMJW4YKL8tsHapusHBdv6OuecbfRLHlzRStPjqDTocjIFVmQyfR80qUSMaInWB3525WLnr5K1jCJR275PpdwFSmvH2cu0hWXO41u5XBsecvvqdy/+NPzxm/9x2Frh0oyjtWH3w+HwkbPVjlk9dsZzn7PmLp6cDt//9CM4+KjCuYpnR2xl5Zy+g51P3JK7Mnz15PHw4smT4ZAtrffoi7/73R+G3//pT7k44se3H4aLv36fG0wPWf0sLbfop2zxp/TtnvkXpT999bn9Bh9cnE95o7PdnFSrnLxFeRbp6+1PNm/fpt8aWKnHzag//YASbpdLBB7Rfx2hTHzDKko4A69W1rjFl8uG1km34DuGD0CHXDBzjLJ2c3WL+qLHhS/7HKtwxM2871l992n7A1tUD4YVbgn1QoLdg0/DB7bbHy+g9D3+iAxxqQWyY18f/lv3/Y88lWf9RTkoqLveHxuqXFQbsI8GtrUH7eobhRIOwGZ8XxAZ2GzNItxLLOTRIszKCmDyCXLynrZNUYg7lwlBCUCimjNjXtJKvpOsUzcWx/eqE11v3Pbd6IeGyDx8sI/0fbDIRxpv+XYs4HtauV/BT9dMm+USqK3V4eWLh8PWHeBW4B8fULwhW0UsFCITpMH2Re27T7lP3Us2Ha3yC1IjZ8/oF76KNRZvxkKhyhCW4ImdAuO/CiPclBe9rjqqv2f3tJ3f2qlL8fbMmi3u5Nf82R7fw4gxTmIC0zJOXQEfXIE1vhAkTAJoVz0vb6U2ttex0cGIbXhSJgw3nt6vxT3mWXHNG5qkXFixUZngcUxhXfnoV1FkzVYukXMVPCGgxhJjXoT5puy0CBPOgC9zeQYJzgXxUC73/5RSzrwqn8pTOrKaj/SBTzwSZLqEWfIqrJRLu+HKdnALY7wxZeEyh6tpTJnUzQ4YPzMj/4qGCjMfcYWv/KR96iFMTKklnCURhuFOfEHorjSOT2zb2ML7bhCcJ3mQT+rGwTCPbdJ3Xl9VmL4JGN448MXVcqwIzxlyllK44mWVWv5SZ/C881+cwmkTCP7iWZKFakvTaIlfHuvIz0hrotpPp7u8HW7GA9MX/2ap7O/Cg/Bh5s5cgHetfUvJXrmrQShl9chv+ZZcml28rzzCe/OlD3Inh7C+O+id4Dm2q26Si/1YnS3H7XfAedmDW1d9Z7iNlXEHK7XrPLka94YyGmj4ksLhhp2OZUOnLCDfa1tZi7RiULnnC2DYlNkF00tpZaW4PWlgR4GngvIHAnO4+phoLueGyoopWH7B35Vx5Yb56cTN2+hGSyxhCbOnYrJUNUEmjUYrqDC3fMMwQgBViM2U/+sm8cL4IKrYUcpJZwszYfGCMGkRHWGjae5r4SPAvKOnleY507zG97iejc3UEvoC63R1PCMOgXuCq7jHcHGLpKcaHWIP8sbSAgioMFNay58QgOWb/CmIwpHEE2cmTMIQZj2G9krQCSmaWlioop6jGMRjOhMlusGUm0gqxW4o/LG9Yhxg5CBSgZKptuHBHHeCCSs8DazFO3EwRpvxdeUfWAK0sexQLUfHY9ZSmIFJg9Gt/OXlFXgSiJnw3r5MH0QN4QK2F+cYzJwWHjiRrXyCz4gkwrYT+JIJoxuA6a4ZA4umyvEawLWAoEmyXueCdOQdVyXr/JlCVMz0d0pD4+k0+kZ3z69Rn3Iapoxh21CbsXOvl38FFL/TCiozgk2el4bkpwjiSCBWdxPke8w+amJXp1G4+29LGlzJqeFP/2cno8EKqTi7LIxVYTzZzkqBuyUrruuRrkYbPqii/5wlEsKxyrmDOlhgvIdPqzZTngzZWN8Y7t3fGr55+DW3Jj5HsbPK5Q6Hwxu2F73e3Rnes7pim5Vln5gc7TCp2cf2UG0HWiqteNuJlUk1kydfdE6SzRi6TnhDnajAITNplha3PKWqcEuEir3QCSPy5QmP7KnBBZjJo7sd8NpEHPBbICeuvi8yIEMJJT9qFRXzeWg2X/ndV9yZLEorICXCfDzvxwl2FKxSyQBIuODiV2VQNOXAp3+BGmFNs+SsJYKA34EmCeWJvZE4zlEInaPQ832yxGx9gYnO8jKTmOCE/uRjXsBCq0o48w2f+JE2afTyA/npJC6rcCi7SZWHyBP4w0TDyLgrDO1zPbszB7I7sANMXmmbj+2iysLgjizcnufWOXHIs9qKy+CcwZvnOyUVeZdClNUyTnB5pCF5Ycs/WJ8tbHVGG2WwrsFZg3ppdZBoEHxh0u6XXZUlbqu1/kpxKFzVrfxMEw4BRblFSDts9PqeiJQ1mi7hsbT5yOjUivhImOkGgz7PJRsZF9zyBAOtZaqP6L4WOGdZ9m7GNtwDsKfxk+DPOsUxnwb8VwgYyQuWlv984Dz+SXrBql1Ycrkyo7HT3+20qzGPQtKzsdjS6SROJfUiNx8sr98ZVlk1tbb+AOX0I9rHXdr0CnpQVrWioD5jy+ohlzu4su2E/mIHxb8rpo6WUUzfWlcvzodsbgDeA4a99csqrFFioN9mpdzAaicUbjwnrJ6TKSrV3cJ9hMDRK3kiDIq5HEPPBTQoj3jsi86o9GPkIGeK0Y6y0sf2ZtksB/HFRXlvUGsb4Y7yrUIOxQZKCBXQy5zzuIrS3FW2WSWHYm6Fm0T7zauKt5PqKCeUyiabFCX5yck8/BBFfWiTMW7pyDmJMponh6FTXFc4L7I1aWVxY7iN4vLZ1jfDky0u5Vl4OCyecJ7nEWX8xHbND/CTDymX8Pr+bW66pfG5xXMZrRrdD3y2/Oesal4YHt1hBRRnvm3AQ/vuZw8fDN+8eD48vX9/+PGXN8MOW10/vPkFhdk7FGL7tBf7SRuz/RUPZXNi5YTFcZJTbSeO9oFwAx8tl37v2Ytnw29/993w6ptXKOEeo1wkDSvi7BhW2ROpwk6FmRfILGzSF9D35KOAH0Rto7wjVOBCOD0BaViZ7QTpmA8AJ3wAcOvwGjfRPnr8YHjGeXYXi59QHHJuIWU6YYXD7jE3h6OgOyQP+7Xe78Hhqo/GawqXOCuiS0Rv3mmTykYJviljbCvVXsQWjC1mZo0wpm3wtkEkEy/CYqX7KCv27fZp/gkr2GfMlBRlOHQHj3QWrcFBjHIGwvGxhDnbMKmoUxJYtr5gwmpGLIbbnOP34P4GW9K3uFyEtr1GW1hkAps2AX3WTx5wI1ua9AtxkV3wKhchoMG2yEZrL3+lbnHdAqaHB7ylMawn76A9TDvs6BH/oD1jW6cEhN3ZbGHCX/PCc5U2/f0RJG5/Oh4Dp+7AWCeGEzGJM8x3pMZuY4wjTLA8pJGKitc9b0yeOUmjKu9Yxy3pvNKBkYAPYsQrgoXXurbOCeBJnSIniTdvcRJlX2A68WcOFmBlDPx2oPYjyP2lY6a0OeLIKw9+4VLwFodUSizRwmBX5gWCT7/yX+f4Ek++QmnSXrXDjQTlZ4w3bYe/yqRAGtihDejuDgxmnCXzBdu53SG0y00MDhW8tktt22X1DwUUWIHIJzyk3PLKjsD3SZ9PQnLRne2q7nyoBwY3GrWtR+k1fSlZVXiq4JPX8tWchAnHRBr4/ttiEx7A2U+iOi9a8CR9B7RsGn+n0FXm4kP1eY7/eKNQzswXeEeZqkZ1SljJXmHq7kgeiIUrE5nHmfIYGkYRit1lIbjAr1KOtyHQvhMcQfjxmfcH2/PP+yq5dvNqrZBzlZw3tNYHjV4286g5YisnBa02okyqfg5jGoXNmjGksaWXILCtYMLOACvlVX/DN291VnfbWFmD4UfmlNBP48stK7tA+o6yYKNwNxozoGlJXUExe2GZwcxY973ogo+54TC8KkWg7i+7aC3o+p0hGtP1bBIwRd4jgrb9tLCW5wzi17pa/kXMXKKq6LmgmQd4Us7KPYuZc4nWzrKb4jdhJrY+xoh4y9fArcsuiIUi2FqaVucma7iSrP2IuaEpnL41gYuSFdu4SqYMNDeOLN118q8JALBkoBxUWCUuOTMOMAZzDmYsp92O9ERuBOUZ09nh4ekyKFzSC6A7gEVDdZAJ4Kc64tBOPr6EHDBq8j7RITKbVgxlaoMmW2vyJDx06eM/bntoCy/tPb7645o0k1HKZTsgXHC7Vh26v2jCVHlxEyA4OnODRHpxmCbUJjA/UNA8ZV9t2xXaYLB0BUvPQvtXmJvpvJKQsszQ9Qx6Gc25517piAG+SlCDxBm+FFVvva/aSx5o6q0/akhVPpTfMQJ5At/j864LSvPt7APGfzPg4Xe0FWFDjEp5A1NpBYtJAlzTYNMlvAWWR2SVhOA0D/08nk+DviN52CJU2kQBhDwto4R7+PDJ8Nuvfjs83XzEF/yl4f2HHVbKbQ8fPIvHVSfgO4bXh0xo9pkhH2Bnu4uDJB7HWTAB2TQfXnQOIBBIeewterntLnSgyGIC74vK8viC82w3M0jR/eHF7EoTB51emGBtWQwVBE4KlXNxXmabpxMYlFXAu8IkK+coq9tTnXyJ+4xVIqscWt1NDQCc0EM05Fe7cSurr04GQk7WeVSc5SBu8JMLxUtFpxpUVq2ghFhim6fbn5IGqFpZJ07PznM1SfFkkUPs3Wa6Bh3hPfg9o+0E/qqU9EZBV7FJmzdCer4dTGMLnpsTmOQiZ9l6il/eOI4448D3bBM2PavjVlih5/l4yrgKyUVX+1Ee+4uUQwEgLgovaLW7km47lijxYLIDc/vJwKdTK5rcUputVqQpOZbvbZWFdGcg39qGlUX5zdj6V/ayok3eOhCS4birn1Qpx+oot+/SeAhOPUdG9FiawFJmabPCMPXF18618hBSuVGhpxLOVTxZ8UH53OomHlOLMu1NEoJKOk2cHx2km7kjeAkcf3AkNwN+tRFn+DZJMcllEjpz3pRmFvvf1xU5mivDPPXWxwK3r65wQczK6l3a0h2U1vep2y3K7ZmN1AEH9ctnt7y5TfECZckBq+cO91ydyXlzK8conPbR11ExF8vDpwVUbMj9Kl+rVy7YOkJ7PuSsuWPiT1hOfoTCO32M/QX1fUpdq4A7oZKPueDFc+N8Z7uKz7WRnBhTFz1gR3KMpxjy2T+7csupWNQbovqBxSgcVMyBhVtBlZslFFyrUQS5MhaFkKvlcvsqsu7FLL6zwSdeFYClSK/hv21LOZSDJZm4CYuCRPmVJuJc/dcV1H5o8eKaBcplj8D6vGFr/dFwf42tmsOD4XSbfOHzGRrJiwNS058efNyFLxesOEOJt7Y0vGObqKsJN9c5A48VaIf0vQec5/bk/l2UcktcuLFL+qPh/pOn4F4bTvgY87e//GX45//j/xz+y8+vORtun+M8aPP0m9Jnn+TqKlf8HqEc89zMRcq6aF9GX6cu3LJ48cYaqyhfff318Mff/2H4Gvv2Jjd4swJBufEcywcPHmar5AXKPZWy97cWh+2PH6N4c6WCfbir36wXz8HzuIRl+l/b8iFn/RyisT1HJrbu3h2+/Q0fP9ZYkbf1mi2srMLkY8LFwdmwt0NfjezAfXhtzdijYKiLeLTSVxhorE835GSlaUiEtFes9SguC4opa5aup4lN+hq3Eq/bgWZLn/aRZNJV77SOswhseYfYZNXoKVky2DzEWXmKbOI2Pu9PbeQOwXOVs1BKfL+YSN64snwFGVbhvcx4Z5n2eu/u2vDi+YOcLbd1e5l2YH3wPnGliaSlLJVn/Ah/FAjglm26w7ERVurMjTSmtU0aZ1hs3VdMC78aX2WYh7UersLNQ3zZ1+ttVgeFr/JqhLQ6n2Kakp78TdCMcWFTD+g2MOaTtDfgjKRaHuH5CQ49RUzZPY7wMcvgmgIK1IzBmMrVWjBgaiMkCor1x3s58RTI8W3GlSY2mmTpw5ptHZp/bOHjbnjFNz6EJZ6+hLAopoOwwXRlUqMhGZFZemeJqM46si6f+W9GmMLdw3pdli2BUmyaBtH52DGI8DNmPqrDFccr5yr/+FtRIzbruaoYGomLG1tMTQJw6TMemyeXJlpm+OPHy6K8va/gQz6yMkYcWDFHa4X5jPtMHzwOzEnb0tfbrXClLggf803FVt4ZX5FyJFD31Eh7/opyozo/LdM8n/Rbnsqpt6lu2/cVX+TN5FGy0jdUTpG01leYe5M8WGQ8OCQl5dbWVWXRSt13XOn3HAvbfzl+1K0yzo+F2nxgGty2yuUOKOTO8rhyzsvgGNPzoSdnNPOCk95SsBZFUjUas1dONTQIa+6KsSI0VWhdgqfeb2Ci8TJXE7QCliNhpRAxbKzShE9/wnRBqJAM2oJLJIW4Jkc2emmCbgYkjN9xtwrUFrr5fZFoqpzEtHDTjrSKvhmdCkdNQirQMHKs8LiL/tAYfxXTbT89vSl1axKmjaPKleBrPxU/SzcH0JHNBZZnxAmMZdf0PM3Uzq77Y0unDk2L6F6Dwj8dV02AZjnAyjlj6RHzpE9ZOqKWRxcc+V5J/RXIOpvKRPO3aMe3BVV1HKVW4vjhPzIjpmsEVX2ESBFoun3FnbZHmF8UCmdrvsAnCUSHbv2TfFQodDlKfKM150KByi8+viOU05ikB0cYZH49n3JYl8qs0eILbtI6UZC2rPBRSR8a4BmAgbMPNW8R4mYoDlARY7yDd8ZKnYS4M7wiH8vbTfIzqDGkOmTykB6XxcRcSdRCe1xPOxeMJ2XGtu12M7omtPU4czFfdTH/FjMbJH+JTottPHlYw2Qkz6dG/xgkSBg9hgR0TNMcpXwjCvZH6Ubn5EeB2rLjy9DwirPjEsawGmxUG7DM1msyx45MTLKVHYQ2UvHZuYWnFWZ86kuHpoH2FIW3JSmIAgM+aFo63f3sLrexuGLj2Kvx+FJ5587d4dHDp8NXL7g18f5TtjotsGVpZ3jDKrnXbAtyddwhAnkE/QdOfJkEu2Jrg4nRAhOkExQ2J0ycVYYwlufsIldzMDhQKcZ2s30mc8soXqJ0ivQzAGdy5y2c1q8vOO3wmDyy5VJe4ravhqVVFktm26MT0To4rAPIl6DBVRJuG1U5J31Hbtci/hjaTbzMJHR9g5PZYaYKK7dtLjK59MmEGHrc1uSWU7KNqb6I+rZOQhct0dV4VHrIwLZcwnmWkmfRRVkIbN53hIvKybI3qzrxkT4nj25hSqEYFBl3CwVDtpuSl5N2y5htR6wyFNQNvP2CBQdhy8trWTkjflfVqLCQxmWUc7kwgnbgyp5sf42yCndTlloclV6ubrKDciuaTF7mi6s01NdmggRERLJ6EYWeq1c0UGdWiU8bgTpB7c9kTO8T0haNIzwr6+CV+bgNOF9+xZW2ymAzWl34Slld1em262y1payFW6UI+OWo7Gk8jlfhJlA5csB0Cc+UxTPq3rRRy9AHxk3+tjf/9GdskAIFBT/SZMDETL3dLSn/FeaLuD+D71qaBve58M+guRYsO8PSSczncBp+Na7qo+oiEwNlB2XMIkr+W6zmWlzcQmZVzm1Sl34YOEJmgVk9ZZUWq3HfcHgySqBjFEgsZBqO2KJ6ungIHP0BMn1ydDFs03bu0j7uo+hZdWXOsJdDlo9OUbyB65T+q1ZrUjG04RMet6yeQYsbus+BQaSQOZQNtDW3sJ4io/apkRnKpaLYiUGXKZJDp23XyrbxuUrOfgAYP8qQVqXcMltxV3m8gdVVcmtsX9Ve4Fy53AQLHvMxf5u07doBPOJNe+WH+G7MCRLgsQ5tYMlzSQUff2rQz7gAQ4Wlr25Xm7B5lq2st4fFs3WO4dvAd3dgLjEcfWQb6SGKdsp7zAU9izSqu5zPtrp+my2eD4fvf/mZ7Yjrwx22kn5kleIb2oxKuLubmyg0US5C2PPHT234w49/+354/cNPw/anT+k/PPtylXed7VSlp2z044Z9sCvXzuk/651N/8V74Yjz5U7pGz2kYPX2ZvqGc/pmb4C94EKGD7/8NPzrP//z8OMPP6C0+2r49ttvh1evfsMFA0vD3ify5dw427EfL1wVd4Fi0tXHvof9ELGMbJzR7x6jjHzPO+v49N1w7/Hj4Q5Kvj/+6Q/Dd//uT5T37fAvf/nPw/FfD4d3B1BMGaXcOoHL0MRbxoJMjZGp/5IVkthxxETuTUD98G9lBdLxsvVrut5WhNXtu81MTCZIq1XcSkeld3urJh8uEh5v+zGFdBaOTsw4Pgt648krbukQFg9Gn/60Uz9s+WcfSZ6+95ZQqC/6USrKEOOQYf48lmKZLcWej/qYVXKvXj4cXn71YFi/TZshnOZXpJAvbEze8tb8LLK81oSOOC28NBad0mELETTbJsM/PcJh/wpjGwufhTVZkLWEIeRXILkC0vl2JTjejl7KhWsszjiCYhVMD2ycr9Drv+JKGtNJewMJmoTFVTDXk1e5la8g4ge3c8TKljoxKH8lh4XCjAgt1GOexqXuRtpFpCEtYUpEbCo24//KtOKByUcFwlKj5ms7m8BEFkY8fWRXSrkIUj7siVtBmTwIVoXZBuR3awfxQR0484QS0+uoMFxAFYxuTcG2snUeBN5I//mRRdLamZSUFdZxVFAhKB1Ftd+GIbxsybAKV9CRRLx5Wj9T1CRnQClvKs5Q3KK1cdk2rTdw2fsTk/FLjRsdJ9EYLziDmA9aBdvSg8vVcXI8+MJb6IkNXsqpkTZdRQUu66ETHIjJT8ogjirLGNPqZvRfcVh39nkpe1JXev39Y3jswDS4YgD0wIjeWHS3vgMMuOELJMeV4ljmOEKB+Zq+YExbK+O0by3UBx8Vcxd8OPRxldz5JRcGnW4zpt9FOYef95sXT+VjPWNq+037Sd/rsil5W5/dbQeI20VFjinUHzBsmBGl04IbkmrtFYE/5Uy8sRYm6ANPwJyplwhQkwKHGpM2Yz5ltCdUTGCSHn+YFYqELNqKyspDuI4h9IOy0BeyUJoAhb7jqLShwfTJxzAe60aqKjm2geVPPi2yRQfFGB9QoaCwpSmAlr6HETm+LAVo4WMaHRMTfplmEtadszSEiAfLMo/mpkRj5M2Oad1NcZlXeBibUgZ3BQYOZwYXAHW4TpHxAZ+WoiNsibtcGKyJHFIfdhbiG5NWxoZWeKCJBiZwghZZE4fOwiP6lkVLqWXDCMbgUAEXOsAZcRcC5JZP23xSIwz+qjkURuXHsdOYf9LVINVO0jjnl+lUpTGwrRzg9MUlcT19debQpjZaTpBZNO8qCE3PYztP2eUIbgflix48lw7AjqvyIfv03cXnKkfKCGZN1bulEnH3GwOuLxmQSN3nzCy2cFuv3UibJuXV5gkLeodlZDNdPrq/7Bmu+fAv+ExiEXvmgnZGXCtIARstf8pubthifTu6dDXU+A4bw4inrjP6bEq5fFUQl+WDCPvLjltH6oD0otBMSYyfH+HnDTQm8O/wwnSCmvgq6CS8+lwIV1Z5ud+794iv4N8Oz569RKF2J+fJbXNA9zaHhe9xztcOad2+us9kip1jbA1SocPkjQm4ymBXo6HnQ1FEeEoGYsrtF3cvgbjg/JkltnplqxnlcEJ6jlIsqwNIL6uUf7eDdsWUExQVUfYNvV37sk7bBIeKctvSKhMzB37y20nGAedQed6Z2zVVasm2NQ6rdjLi5FHFnW0udU2YbBJnLm8gjf5jtkOVIqmUaF4wkbcqyHw3hR65DLC4VPKd0RZPKa+P7dcVazUQgDHALKCkXGmKOfPLDbRs36MUQe2qwyj8wFt8UYnBajyUiX4phUIe8/BLHlS4Og2eOZ1xBUSUi5DkIMFVggquijBXy50ygPDiCAcTbum0L3H1Sg44J40ELDDZV7F3wpfCRbYNVpHbihjzk9L0N1LBn2GygLLZ6ah0iWwLaXshMvWK339X+ljHZBV63errCjbpBxW4Oy7khhWArroxv2WvB6Yc5hWcIqCeIWH2hCLKNn7BJK1fQ3nsT92AY7LQA6JFOtAofMFpmGWbGum5aizvf0tTbVIeUN5faW6iaRo2dX8JZdXbzRBTHNZHZ0PVR9WJ6X2i0EVwbC8LyN1SZB5l0DIKI7e2MiJdYvUbYo3iCj/1yhHKuWX4kpVMXHw2nHNmGNc6kA8KO5QwhyjtFpD/0zUUOmzFXIsMsfKJgfMpirtTFDToqqK4dkWaH7JOgaeGGQSzDZKKv7CSqeNSFisX9h0Oysv0yYCFQ0yQDz8Ol/wqG/4pP1nxaT+FsNveVJjVRTEq4+z/gEEhV+8ExBRa4EzDEArEFL+8VNkNoXMm/G1Mlr7wP20MKlDMqYBfhpit9a3h+b2Xw6tH3w0v7n0zPNx4yvOYrazrw7ud98O7n97ATPoB2oSXO9xypeHROqvktrhwY23Y3l/jdtxN3LeHi/3d4e7WJgf5P2I7611WzFErKNLsO/Zwf3j/KfVgG7W1eP7YCoMcL/C5oE9zNeO5qw3o50/O12jrclEFO0rSU1bQcc6ob4a7bJX9+ulTFiOcDX/+l/9rOPzwnnKwIvLtG25V3UFOWM2MElWyj1Cy7VJHB5yNt8dRCjJ1aeVoWGcL7SH5WO8q5+A69PiRQplj9SRKwB3OqVvisorl20ygWH15RJ93xEejRRSmi2w37pf8jLINo62PPu9JKan/tEXrwg4TYz9sX3u1vQCKyQ/0l6yJe8RvbAEFrLeXHq/fbDLuUzrM7jPpexoAZjjNfjRWUtFrUPJtcmh4UCuTkEmRmVAqJvUutZ2kBfDuMJ2K56xop0W6pfXOHbYHs4X1wYONXHAyoGT3UpNcakaVp+jgzfu4syPUVP/QOlvJgrBqqzKkWEaCTLrzRhAgYPmZOKU/Xn46Lzpr9ae8wMjDMbz5g+vv/BRuf1s9dHjwmbc/2nH3uGYnf+OChPxvAEpYi+/Je30nLvhnACkjYQlp+LT0F9+KlpQ78Q2oxQc31NoTNUjsMolrWUUyRgIIBHkUYWGiQMqGwdi0gdhJW3Ey20shqvbs44TXNowneBAS+o1LPv4xACGJgwbdKpG08ZvGgjnwNq/QXXayi9/+pRthm3wRJB/yhywXfAJn7vICJ+YZRl0hMenxGBvUIxYDrxnrJ3V0LeZ6wBSu6hx+tvTyv+KLrl5ughuM9ECL/S5/jp3kgq82fMTFB7h8ZbxKP6obZrdywkPmjFlYYkjExAKSzrrW3/p3y26+sYzgISRwJpyVw3oJImNjBJdMYaS32z1+3q74Pubp7+GM8xnjGV5x2iLGhsjCKbH9MW76FA0SLYUSFPqlXQLSz/CSYezhBWADSrlLbpS+ZCW2Fz2c8a701tUzFHGnFyjmuDVef25dZfztvMKxdNEpP8KistsYSUqTVfvJB2tJ4bGGEjkC4JA0Q1NQ7FT2nL8yCQbCY8i5w49BLWP9Ckf4ot0BprY0TiJ6ngmyVEZq4W4snE+QxAJMTGgyXYXLJAW2JgUFN8PV/ICbZ2dL7EmYfuM1U5geNoYHcEbPWB4Biau03TZoiqFwz4eIGXwEzrBeSScO21BlYYLAl2MSfgXxFF8vXMKAE9TnKkyvkkaShOAESkDT4e8rHCt/OR2I8ubXRlewYyZp+BOQHhGchksN2bQ6rQl0gmbhE2KVuZBkR27+ya/gjYvR7o/521EBnrO3zM9E/gujX1QOwMSXIGFgfTzClSMvJp34W1C6CTtJjXDyKYOW1vEJJ98MdwKhYsHBrpdaOEgyT9uS+RvvHM2OdMFVRRBgmexHVfx5hrr8EYdn0BkmOe4oEF9ebhKC6TTrNg9JNBtSGtRM0d19122x32zILmYOA57OlxtTEd/hZ5gNaXwfEwnYIHtGY9zMkRrrlQ74DIv8nuVVBZe/om0RWAGSHboZeLQ3HnwnqMYL2HBMt+kUiKTXjdOBQDpC/S0MUCNTvg5LlHlolSF2xoDCSUBkBIAuR4Ik7AamirobnVN0CU+AHGIiyZajc1aaOKnxFs779zmf6CnnE3HRw+bGA1ausEKFA7Tf750M25wPt89EcAf5O4Bh3LcWZZBbmMzFlxPD+mGdmbZKl7zjUYYYXOeDqVzhAUZ+qSgBVex66ao4wd94V/Xhq7fKWkwCwEL1RwcZuYXUyZ4rvlwtE6US9Dq5yaCLSb9bIz1DSeOLUl6qRJOFnuEWVPyoQKyyuPLD1W9MRKBJRZmPkzFpMokTOBVn+lO30HKOEslyOTha9oZAVwyRrgpH+eB1tV1xIg8ikp7+F3oYiKgYJD5JkSmVe1484faO8E5e2hf48ucvAxkLgcmWT9JaKMsXpShu6fCAerf+SkSUBSRxMistuRET/sl7qMvkPx9mJdEwHptDeE06cVe/Q51aZn7qEVZKzL96wUXy1JU+kLyrzgkBSW42lV7yUanp5DAGOfOjiQ0v+aIcyEo6ymB5UwnUl1vpQkB+ww3wR/AIxgaxLU9eZiAbHlBe6DDvNFVpTxnM2Ty1u0lhmscI/R2gxXVvt3vSZk9TTKOm/XGFz/JShmowOk1BzjI+NMyomEIkehJw1T+J+rvO6/RVEnH2x7q2fqrOK952kpVTrLpRAb7JCtbbnFm5ucYlEFnthlKJXsQbOBcZEK+A784qUznmD7ZHLnYcVtiDWrc1MzA+2uZWTpUyhDFoPmL7KIulaI8O2uvg5RMuDDmmTbh9NdtE4dEl/Zpbqi+5GOGCp2SbunZbuAc6X/J1nD6plyVyibz0Wog8Wz6EoyZw2vYNpYhbXtGuR+WcjzuwF1xJB4zL132/pB6VZ8qptNpH5J1PWFZ2ptMo3o2/wFw1WVlHuLIa5RAysrayPjzk9tSvX7wcvn7wzbB6zurEE7Zz7uxykcL74dO7tyjwuLSG/v6ISx5ucU7O0cFGLqZwW+JtFGLL9Mmo4wNzB8Xc5sY6dcoKO5VbKMr29jlD9OB4ePvh0/DTu/fDHpcteOYkBYUYnkwxqn+Ux45Z7E/couxq11M/PNBOXWF3B0XZ18+fD7979TUXUewNO+B8zOq5DbacblOpJ545yIeBs7M3fEi5wxbXO3QMi8O7X7ioYecYeeLcPOKP3c7K1uczPiQoOK409rbdU5T5VuA6snZIvt4Ofvnx07DMByDPFPyIsvKXd9zG+uEdN8SS3o8XGOlOQiop/UvqXNnmHWk/6yCst3sntr7LgJFPSWesdYM9GuswjxGTmMA1f7Itt/2pbc4kvr80Fd1gE9LymOAzTfje0ySu0hcBpm/+QoiXvChS3h2+y/IusSwabDt/+2/KuMJK0MUFPtSwenUVheaTx3d4tnIL6yIXbFwwob1FXSOOJG20Jp9kQ2CFFcnki19qxF1xeSubmHCIUraq5NhFd4Lwfcm0EgakuFjQ5tcxNhZ9Cc31OBNVEUJOz8dg3dN+cowTCx6T9fjQABNid0DhNBN/nO2n0hdI2NVgJ+AVGRSzUF0zX7lDbxgg/40NdqxeIwXXQqvvAmaGJ5Tj73VIhVelg6vcKuUqvtsqhoijrygFX4SEdPYddJZ5SiHn2XJ0nMCbpvISf9zmk7wMb278cjP9unwtAUubFIoEhMWhM/ImfDfGxdds3XnEpTvh5q6jKJrKFYQFSCs8AibtN3YhE77SzH6Lnz2G8QwNMe8ebf9SR2UXp8Glae0i53UyjpHGcfpRVBJiCvhD263twPAUflZanEkFDLhyLl1LZ18QuugHyiGM8JQbux//YUhM4rpn3q50pMTR+6VuV/4dvpCEZ8B2u/okeMG7vPOjbPkkTtKZiXzO+7r1zYaH+O7He6WSK0ehgGGSzIgCd1fK8TF/8GOf7ze2rbJ19YRtq+4AUiGnYu4sK+hKIZfzn6Fx1odWuSTNJ6bbzdtlVAqsmRgrUpPCafNXDEtoeDaDsUzmQFwPFGw0LXAajzt80DZRGFUJiqGFyjjhNCPfdPsnPt0ml77yGjJz9cSECF6MoDQI2+gW15hiltryBm/LpwMZdpWoygZ4afEB34hzEmY2BdvtSjMfXvR0PMbNzIQY8I6+uQzFDZVzYY22jqjHaU9N8yct4UVrSlxQLV4KzTuPjLyKx7QtUMiK9rcoFq91MEFS+Ce/gebl7UCgMqi0wWyfrSGoYYw3eOOqn4hlTyY4tCasCjbKkEiKpgL2V/rrXELTGd/oxdbvT7aWakss8LaTmA6KJ/v8sc076YCjjdIlVi4OTnXKJfEkG/1G81MDa/CYR34MLxpcxWEQ48zg1K1SLl8yTQ9WO+SMYVQS4XblnJ2rN8iZp5MD/ZbPjqPan/iDwGIFj4T1bROGlDEyAD0gdng1F3LVY5qGfxp1BZW86Cby1P1ztBHY/Q14lr8JeqKOaWanvkweTgg3o0kciqjv+IQardw5oIxb+Si3tgPzjAOozz42UH6IAB5bfOLSiztP0jBo8H0oWUEncs1MHnoRhDG2t8+CSil0ljzLtPwTnmw7voAUXIE0tgHkv2Bm0JHrBpGrHdy64rYBJ0CPn7zkXLkXKOy2WB2BUm57nxUHrFLgXKNdlCXbHBp+wOTqXAUJ21Pr/DO2e3IGkGe7IWXcrMdyEQYMLutWSXbBtsgFlCN1EDRKF9zeZHrhgD9MZ3CBnNZNw8qsj4xU7qENwlVQRMkGz/vXWWPku3WgYk73JZO1vlVT5Zr1oOLQFRSuGFPusx3UMuB2RUX6IOCywgdcacugVlmlQsFJc2UlYykhbTDKI/qubEWDEFubZyqpjDiFBolfJu0aE8PVtQ3KxyAT+Ly8UW6eMVl0IOY2SytKmXLik/JII8vjPQC/Dv9WcWRdQZOKNXsXeQdZLhK5BY8sp3Ge41d8YtUOirzON1BSbgiFPi/4UEnml+4LNfrSjqxaXulWTkYZBi6Hukugce03isp4DGfObL+kBtaymFnqlvpQzgzrf2EhgdAcPuJ3tZEM6HnaYbnFdkHtBmV1u6CrL5UJt6rJB8/1cHuyN2IuMKm+xVfLok7yLYAZS7FKSIeo8phBEGWEqvAFlkX6UrLQSAKSmVJcvak0X8LHyDE3AOfc+j9jgrTo6hBjP9wDbrBLOTdLN0tjSXupTVjuWfwsbFaqGzK4EiRfrLNZjlcAmjdwk6jyz+iJzFJZa9TZJtsitzY2hzs8t1HQrSObqyRYoq49f2wBeeDek+EBirsVzmVb2KeWaA8bl+s5Z46Fcyh13ILOtlbq0f5Epfo5ijvHp66IVCZseyfgUjFnm3SCmG3cyLxqwMtLzttxEqgiTn6RTnnrE460BmWhyYMyaeuObCIovottJrYX9O20Wc+Qq0flXCnkSEJ/5gv5lreIAi8t5pejMbBtozSZesg0Hy8UuIyHJkxtTqlo1ZvbRs0/txAq2aTPBTCkXaYPWKOvu2CV7w5nye2/p//++IHtwZwrZ3/AIOKCVWsLbAE+OXYVIje5QucGirkFOpTcpEpmrsz1LMwdLuN4ixLuPVs/j7hUY5djCD5yDuAnzm47hqecBUA/t0o/RL8HHeq37PPP7ZzgsV0ORU1bdwWr/c469X9/6w6KxPtsT91SNTrcJezl85fDy6fcALu9x42sb4a3bz7C3yOOVOAWZxZjOVX/5fU258Zd0C9DL/nbfx6nL5X3XncLX1AeGe4HiBXg7JeP+VhyusveaLbAHsGwH3/+cfj+h78Nr7m84ojjDbz4QzrtvyP7VIj9tf1IPrKVcFMmwgAU1neclu98xM0AfyIrBVawATbNCCEK8IKzpMJ0PJW8wHH3dtxhbU+EJh4HRqByzX57gHCVxyxu3lX5Q4PvY+ssdWUevk9tV9SvheOxv/eW9CVkxdfUvXvU11ePuVBjCxEgDStMFlm5mA/GwPpuqdIVj+z/23/rV8HbTHFGunnIq6foDJHXUjXrj3vKid2K3azq/kkU/1h3BS+u63yb4Jo4k14CMOkLmrtZqQvpGuuqpR3zaAT1MrTomRXAmXfORVqTC5L89MRRiXqcYT1eO/ANUZJccRe/C7fxumRRT1vgszwKpkIbdDwZh5EbqfHzOKZQ+ZOxgm9c3YQlHD82HSOPdc+jnydyllVytHBsxzyODcVfcC0P8eZRmnQro44blDXdBmlP3GAoY1gxRzgLm/rEOdoBLBhC4yNV0pWvpUn6RIMGT0VWAL/yt3hcuFI3hMxiemyHs9sv96iYs1NPS2gdqOmDyMx8qk3yabH5DPUPOwJpavii291UtmNis0gD19SELa3Y9pnBryXJYNFv1vJJLJqeV9xhaILzU21BSmam90WjnfJUfMFTfjKpOap9cbnL70ezipdLLRX0QZvEJ+yq3QoQhgBhPx7ZacnHNI7V3aniW8gHhZyXO7Bcv5RynHHLttWjU96VXD50ykcgt7C6wCBnxDrO8Am90khe+ZGs7pdf0lD1AyF4pKNKc+OtrMYnEUhkvDj114+OiaGSYVcCAjOJSiZj2qux+ovZETyQd+VZNdLKbmwgFiCMLDyz33L1gsfuhbUgPOFJY0iwTt0TepNWf6FsMTKq50GQyDoAwdJnLNbsaSkNqPCyx3QNXrCerifpabq/l7/7v2QXrPRpZnR2GjvZxpqv7fNGY1kmEaYXW4qO3f0GBM8sq+KFMGOYmEoYhZ2Z4ok4i+/mUZz2hd+Vc4W/0ocIAoKxEaM1RSuGnmbMa0xDyATYAWkMlvSGDsOavwM7GCucwETUycPeKGkKReggXeep8A7Mevkytkvmdi50ZozmzS/ZBRZkxNsGKm0N/EODUa3360q7KPcCCA7iQ4426YOTgD5ZcEIQGIkxDwZSvgurvRmmu+x4+g9h18OFa8R0OOySMQryWWO6qjtBdFUIvySbppy6Ozrxa67T0yH+Ebv6r1BFPsnJvmZEaZ2UDEiHfFVGs80vky1SNj8zmchA5AO4hBOW2Rt1nkF+7EIuDzTmFR6O5YQmAkNDpymQ8KDZWr3NhJdJO42dATpMiVLXyUYPxuHLo+VeNsLj6osFVpGsb2xxGPhjthc9RO6Xho/vD7it7zirE1xPso+Aq5zbYSsrOpOcW+bkTaXHweE+kzFfcK6GqFVIucDg2K9MLAdn0K9CRSWeSmVl1nOf3D7pdlZlcwENU7ZsEqcCzTPvlLw6g0mqleuqJ1lM6ryJ6qVYE1zA2XbqVeYoYJz4oxhzJUPqhzSG18qUetFbB6Y3j8ABaLoo9MCvosuLHI44JNz3VmBPxWEaacC0yneSuLK8ngPOPcNKJVgGnFzu4M2D4vfFLL9InYp1FaG3DaoQN97bBFUg2u+4MOiI2ajKzayQperqQ4Eyice6lG8oJE3rSr4laD0954w9EVBe4zxAXXpVYjmQUAOw5CHsTqr9VpdylXJC/pTSslYcUgB44CoJB39hYHhY3Lfoyjg2Mm6fky+bjTf2G/kyHp7LKeurtQnydDKoToRUebxdMg9lkrH2fZ5RZRkoZR5lxdsuneCfUSennIV1idJ3CWXMknwiL8efaRqggdmhMWfDJhy/fDFbaQE+sKTVb/n5j6l8RVKmh8cnjTHdbt5/wJrilyZlU3q6KT/cmoT1uKn99+KnsJ9zJy8jJ3lNnMUzopU7jfKlqUlS0S4O+00vNrENra9yKQEH729hby6xYo4PAquXnhGHjPJ+UjGn6mxl43JYR9m2yuqo27c22fZ4ycqsY26C3hk+sipqPwcwq4jljDG2tqpytUbtG1AvYDNgto2Rdz5ggf+C/uTcCX+W1zn5U6FDPO0vpNsuVNQhxOlhYDvSofgoFfXY1lImFIm8B3IAPttUPT9OxdzauqtjaS+e/0b7tJVnNarvY0jMwB0azU+FXK2Uc/uq/IP2lrd9YfieqpeQOKBBvvKDsa2FFhjnGtQLP5qwMu7t0i/DzxvfD2tnK8MpN7Du/rI37HO23BIrol3lBBtoL6x2oh157iRdHTjPoH952OTW2zWUWK60dYuufc8vr3/JOf7y/gPKsoMDji5A+3ZMH+gKtSU+OGzcezAsbW1RL6wo44w4z9U84iiDU1YheoOdl/ic8SHCjyXeHOtHEv9UvO9tbw8/wZD/4Q+/G/79738/fP3sGRdLcM4ceRywGm9393B4vvUIRd5daN3Ih4qPHw+5DGJ9WOeG37XVzWIIqx1cmbmyan14VAF9BrK5wzmmB9zuusfW3RVopJNEscjFFa9/Gv7y099QMHL+nGfVQa8K3NmcQwVDzVdS/6n3xn94b430dqZdbmWo2kMAGkyHs/L8u2aCT3kR6w3xLYHtqepfGGHLSqqKqKBEIbPIYCaiCW0/JuWpclpe/PbFyir10NuS/a1loQcGGF7CGz/a+N7grpDh3p2F4avn9zj378Xw4CHbyVnlusAK1gWOGeDVBy/NRBy0Kflq54Ecl6LFOEtQ/EhXmkIAm1DjCEgaCbQGmjG4u6/ZxUFxJzmWTo114Lsqbn6sKcj8VUYyZqY807CqfyBAb/gcuAl7gHEtoZT0RxBN9wseuGk64yfpOx7TdRPUwIhH0/1Fn4mNgUdEGJd4ASu4wol3bDbiwNHhSBIUiTM82Kgb3QnkvUzKvPORnSjlwmUj5TaCk3DkApnqzy0VcfG37auROWHEoTF94S3FCv4IrvJrm6jHsNCh37/QFATxi0vYRGhVVIW1ODDoSpz8Dm5LFZyVRrc8DC5xtIyUvs5rsei+aoSZN/j9D2xP3yH0K6n2Qz60j8BKuWMpuEl/prtCbGfdJ9pGJ0zJJR30vcb77qgUJI0RzrAyKRsBwhZDpcO4BtHKK476UFDpbvrtvOpxU55UWYI40VVG349VXm3fi54L3PtiQoD1KRMSQRSlG0HitG8rmLJDdRgDxdiN/MA4YsjZw25fVTl3i4/0rrzP9lW3q/ps877zXDlXzXnRlOfJuRMHasybJ+92aSVLcx15FTfh2NaHtKQ/bKwsWMYSozAlQfsRGdSWUFaYmVUiC9qwiNScZ94AT5ntKh1ffgVzBbBlpyV2UenSmIfZ9LxiN5oQJzPOk4GTrc9221Jn8CQawwOn7WOY6YRt/mYREyMIQYDpwl1W3PET2V/WEzaM8XGI4AZT5TH9fGSV9UpG8yCf9c1wzmqreFb4plh7ttP4OcQACN/hjCvYgsp7FadVKowyEqmIp2DyG6IEUPQ0BSBLx7ITFP8YX3A9/4IrmSj+EE+k8f4Y1vH1ugqGypC45iBv4TTdLl+jqsMFN2mo8J5HORpfDQxRLR4eiK/jTBrLqRyCgz4k4AUjDYRFmKSrdwZ0ZMDbMTrw7fi60k0+g8Wfskjv4FKZ9/wsD4v0Y4ZkOY8MLf7QAHIbYxFF4uKj5XG6ecHEIDh44zqRqo6vgDsvw19gq6PHMWcaTZOwKlUFXI+dAE6c0p0XKzT3ND3/DpZ2iqdxvQeTblavBo7pUoyx4CP8NQcghZO8e+YdiICireLihk9RdmDrj2IuESCiLgiusPDe9Dy4e7iJSlliOBkRJ5Up+Zh/5RsyMhqqcohrZFDSWN5KlDOTTBBQ6R2RFRpzKDTx23cqVgYZ3rc0KzZQSDjEgfvO1j0Uck9YNfGQF88iKyyY0O2zMm6fD0Jr2gAAQABJREFUBd0cvr7vygmWbu/xHCF8ixk0uTIMZQ+Hnx56ux2NQMWbKN+9e4OCicE8cr7ChOmM7WUnnAVkvcGKnIm0wsHjt1xyQhlUYrGeoVZ9SC8wro7yxe+gQuWUE9eSdVdO+Y6hbEzgT4nz65Vl8kXuFjlX6Khgk/cq6tyK5XY468SVFuvr6+GJF1RIU3DLkdShdDMxcyDEnxdCuAXL8pmnj2dzlHxIi2dnMej0/CxuGMz5cyg6PWdPvMesODnnK9sKCrJKW4MsuX/BVjpf9E5a6yIEJ8UQjZEWlZkOWKrNEpjBinJjYWuVgxWr4j8yQ7DnQF1E2Un7d9WHy/MxY50ja57Z5vjXvLICj+SuXjOflBPgaqvyv8fJDf9q4GQ9h1/krZzRsxiTAUsysxKh3b4ndANjX5f+DriUARCAMrBx1V+2CjKIl7cqDZY5fDznzoDCerIdSGdWYqpozGQfXOTspRYL6SBlc2tbCgBP8jIrDfmADlO/1TL5lUHNVLuSOGk2b53Fiw5zHd4YAWd4Ouzn7CmODtPDStTm6eown7N72mn8TWHT+H/ELY0Ttsmi1J38U65sa942vL6ygQIOJQ4XP2ws3kYpt8Ztqpw1d3ln2FpaY7JvfdM+aY+LKHLWNw+HddrGPWTgkHPmPlGNi261R8G0Sj0foOxH10PengGDvKt0o6LyvoP/ucTIZhSCXN2qIr1kO9uFiHLFq9u73Q7pit5sZaHqXK3hezd9uShKqgm3sHZBKBuR+TW28mXFHIo4t4f6LKGYc4W6YgdJ0EQbVOZhkn2Bq0oR2ZliTjcPpAXW3DThaQYEypJPxUQuAQE8adwe6jlzFtX+7YCLEz5ts8V0/T4XPVxyNuin4RPnwa14fiNwJ/QpTuWywg9aL+HxycnRsLrJtlAUVIeH8PFsb3j90+vhP/3Lv7KqcZXVjdyeS3/nNtYl6krlt+fP/Yd/+nfDn/7D/zSs3n84/Mgtqf/zf/yPw1//t/99+PBphx6H/gz8uX06fTM8gX+2ayvplNV8uxec+8byujOUef/06lWYss121kNugF0mn69ffjvcf/AMxc/j4flXr+D31rD76R1bXBe4pGILBf1tqneRftZ3zymXWHjhhso56gMF3T4r+ja44fWbb18NG3f2uOzhzfA9l1b8zNbVN58+DB/3t5EjVv2xks66zSRY9tvhwfPqQ2jz+FIhMN1+zolV+mQiqp8w2jTEmU54XVVt8fmTcOURE2icwiuP5pJceyJlRkDh+fe9XTgL6axNGz5vKotGd6Jwi4afsm2jpkOyfbeQp9na3xcd/prAd6xtgQ8zKj25ZVzATS4DefH87vDb3z4Znj57wHZnVlcusZKVqnWBHa9k0lge33ApIQEhAN6Zp0RJi/GG65cAbVzY9Y6Iz5hUSVjQYIz5nKmyVGyyCgL88cxSCfdrTMEVkqtpej0Y2+Pixj8Wq0UoVjp9otAQQOAbDEPMMtokiLeHVVDipyjGaOHx+Jgw7jiVtSQbf0K/st/krdhr7wJg2gFOAhuqsgtoxGGFVd9onTtuAoB6HhV06ANQPQBPH4Q8RTlr56ibsFpFx04D3T6uljM9Icm35TfLVtmJhAaXcmS/UmHVbs2/qO5kWiaNPWWKFPh49Ad5S6sfpjlmqPBOQOVpmg6vW5TF68YlxyAJ0DKs561b0+Bil7+UUolMvHoU26V4up1UwVd05igSA0Oe5a8HpgSz1Ga1XDA2kkRpeCWaVDFpxEWs+fWqj5Y2wYnUhbGfkAfY9ufN9L6w+7t9PZw+oAmi/CkZVMbJu72jawVvva9rG6tjzkBQPEsAPRIJn9JXaPNiyQ6mkXgoCKEN1vA8hJsUeB9vW6XXopYcr/MhnFNuzzhHLko5L3hoN7C6Ss6LjPzQ5Lu80+67u7shQ5Lw88gA5RyT8WcLK9kx0JgKtHXMGRGGcWIhRaxCOQenR9iqMaF8Wli5klELJaRXGCKQDpgYG2zH3RpvkuYnVJarUd5DrA5LaoHN5ALBpynCSCd5JVB2BiVswgIWzrS45jV1N4kWQ0vfsmxpTV64paFjLneJtaJp3j4J56fbPY+rtnlUPhDY3OW/CllkGCrOa4ZEEcbgmEFY7BFfC65GYUyZsGaWpAfHvpq2RxoeDDM0Rb9+4q6iC7z1YTr4WHbHVjTKf8M1I0x5k5l0W++C9Gy7uyXr0EHUw4LLGBJVOmJ0+NAoeyfR4az/tOMOE1Dy7m8wBuD2sypjSmZKppKfP6bH9lG3Ehh+uqyaceVZ6eyQ8uVOwNGIA3/D0/s6QtNJdhpHRV9opRMTngGQq2ckNx9PsO0LnKi7LdBsnCgwh6ec0pLE5Kw9M/LDQtiubjZkFtPTT6GkdIpPd4OfBMuH8EJ7DKcNdl7IxBZu6hFkmlVzj2n0fwFQlDFxFGAraovQakDShbPTmSSwg+4rfNamwfNMwpQPwpJmjPeF1fHoDlIC8g+55SBV8rMs/hlboC0cME1igckLugIaLut3VvjCAEDQi72zplzmK0zZuhkYsWplgy1Fd+49H7ZuP0bBdIeDtTlHjnN79lAoHR6dMVlDKceqg11WqByz6uIWE1AL6EovlXIqxZxtKVsZ6DNjLhmmbrOE3gaUr0KNt7KwXs4XTIo9T86y+Rf5CHroB4n05mVtvGUFNsoktTbELzKrdSWY7U0cui+YRPRtOSqzdWtKCUXOsGNUdhGXLbAtn+Jn0WNbjQIo5VFxUCsHqnDQVoIROuSHeFQALAC/iHJwhYGnh4qLx9Uh597QgvGyBifBi6xUqa91lFs5Ar8rfo5ZBWZZvO3Urb/y0paZ2pR2XcT38hriSpRFYC9QIrq6bZnJlLTnEopjthHLK1fCwDcnZWdRSNLaUSC6gqX6BQfK8CmCj3QwD8tWU3iaIOrXP+uYGInAlp/ywn7IBzf9DUBZYeFWO99VplAiq63gwWSSHr5ZNtCRplZ5qLiloFTxiudzkV/O/IPmC8+d47lgy+IFk+pbyJ7nY/HNnf7OqSD5kKTo1QHFKHJq4i29Akys5u4hve0LpNsUKWYBxG+SabtrUb/OCglgaKT0RD2P/5u883Cy5Ejuc4+367FYuAOgoxg6ikGJp6Dcfy8pKNEEgxJ1Cp3R+TsAu1is3/Fm9X2/rOru92YWwJEK6STVTL9yWVlZWVkuu7rqd8WbdK0M16VdDovyoWf6Fnuc4IfIqX9eYJX0WwwIiKzil+dWm5WQswqRK3dl+Sn3ztY+u7RuDrsbt1D24F7Z5sZQdpiyk3RnlR10KIg31zifirPiVnwrzZvqje0DFDfsxD18Rjt/gnLp5XBz+zxKvENuiD5S2Y9sqmM+P+clAYo7dE+KXpRuypwT6EvaIdvxosTNm26UOE4/ddsOKgwZkXZ/LAtybFmQ3qoryuliocuF5dtiV5YXO/j1pJdN+ym+ZTe7CGJDJw3e+HoGcbnkRpoAVZGoxNo9Sbd1Ke+V99SrYfxJVkwc0kG7YCep8qli+hQG2EecejECbeIlFze4Q+zNa3Yyc1HDay7sOfPlAH2Riu9NFIq7u5zDxq63Y44pOD49GO6t3eM21j36YnaUsSP6kHPkzuHnCi8a1qg7b0t+s3U63P/wO8PH3+VyiU8+He4+eG/Y5lPUL7gU6DGKuUdPvsruM5c79nHH9Hl+a58bkamMzC3s5wizb9yAaTf2bgzv3b3L7rjD4Sc//h/DPvKyz0sTd8J98ukN8FzmTLsNdiJT3cNrduwdQbctXmXsMS9Mjri6d2WNXX8o5laQK7lqn2+/swaf+JCVvuRoeMXnql89f8bznM9zuTAChd4R/DqDh77YdJ6X9gGD7Q990kfRe8l6+Z7+Ddv6y3xqrJixlhJS9QdQM70vsY2kTWq3uN5GTRMZ7OHawPliyn7MTIMXd09TudZvwJvT/CjAWI547Z8NE50BGsre57oZz0KAUg+QD3D24d4yvhXFHMpObvF99/6d4cMP383lD+sbR9Vvg7+OqiCp+WApvWAYC5tQ4xIvjflvPyaz9oSqiO4uXskgkF5riCBJj5ZPoBr9JpFnvdzC+QDyjabzehFbJUt94Oz4lEzd3VhtI0wDMkza5oCGXTFJWxHB0wEMIv1yWOhMmipXpaxslFfpMCx9T8PluB3TgLXkfYUbZ30oD1UvFa5sTDCVlDkTYdkpiZ1OkDaeT1jdEZfXAc4veOz3kCmVcBnksUelXIMTv+OK4mje+uvhF5qVqdCiuz2BnMAEJI2mFa48LbjiOkh8zdNRdFmJ3zxI38MmmWhIzSOViL2QXfd0u8MDZvnaMyZqYGmGsyS00rH+ai5TPBjzyrjhwMNcrvGq2k7LL5Vf+UEoyQrK9JarlycyFZpaOgdRzYyWwBNUX36AKXxTJib+TG7yMu9mytnpWORB5uSZyztfA4a5tGHaubgrRBAOkT6ZawTvhH8i1IL5QK0EY7SUOv8clzjzBvwo5dglx+tz8uCGVS6ZuuRMuQteGjkHOW9KuXPmJL78ybgCbbUmCdqiFZSWrc+F5G/qqUCIhN+NDgkBtBIYTkJaQo9tSBPfmSsQjGggNuCgIGEFtdxBO2LpjmYnBreFt04Z7kJskVICIdoSi/Kbj8T1TiKo/OlMbTRZcEtkWt0ZsLBzZod56oZ4rObWBq/hhJmym1QOnsASXKkqPgNuGJahKW8IfWOl6PUnlAtD2Ld5ZlnPyUj+U4WFkAlhJ3aWQZWj6DZYV6gIr4jtPEtMxfur6WUtn78NQ0smnwzqthAG9TCKG8+cd4YEhkQ966CBUeIxSfxGlkCV3/AOELzFW2F9/LXBC2NSQUUm3wtfgCqwO/UJLAxAVTvxBmmXLxHkkzAdIps9SQftPc/uF8R2XrA6MC2vOEmjbAifxzj/eVSgqVXHYmLnr/RhBx8/xBle7cU0UG40GYZO+ca/hyxnAZ2MUFBIJxGXTHaND62uQXD7mKdKO+Gc28l/O/hkyK9GXxIysx/5JYnNxOmPyDG1gG/0V2riAnBt+qSphCl/oW7lA2cWIil5kIORfFpecZOgeYuB4sJ0WhM3o28eF0B+JE8+4UqQ4PWIhT+CR7+wDnJFScqbt0Ly2GAe6yYGuNQVdReFw2gDFFgqA2BKWXBJZJqWvDmyCHDBYrB1bniEzYCiuX6bt+dv4XVjpQoET9LCZY16hlpvQ8YxD88i0aFgdY1dK+xC2L/x/rCxcx/F0U0UOVt8ropS7pTdFi56OIvohN1eJ7xJcheKO+LCHt4wlVKuFHJO3H37VDtQ6gZTybHykj+Zu7MsSh/CojhTWeUAKd/AW7u+qqZGJiV9yXKU2uYfvpftTrULD5vmz8EyNyfCe2lx0aoMOajXTXJAwQMHes+fSv9TREpo/GQHHuvAnXCVrwvrbT6J7UYF3Kqfh5Kntyh6w6k5ZeFpm2OBvokyYpPPw1bZUuOh4tJWN4QyyUDhdsFbN1woylCY8ZSSisW1SoNGW8ah6B9RAMgj8vDJBEa+UBhzzWQA4tw9AwPY2VAHtp+xY++Yyy88py5KRWBMcR6eioudRixgIadwkq8Q7pDQhFfUj/Qo32BPOSyL/PKpxStlhidS6Cd+aRNE10sz6YTK1Bs4WP3CLiA9C8udGBvgZroEvHw3Lz8pgMPgpLLOUTAQHiKjTIRryKFKEi8M2EQONyDUc4+UdydeYvffp/mwwauHH6OaEOOuclV4S9QSBjzAcZkqRlobsgpY+LV+FuEXohvuxTB9lUbeVXLtRTzlD0FJPsYDtgjZsC+lF7HlXTZQvBCkT6WR8OFW75OsGk3CtYt3wmSyTLvzS9GIj7Y7yGg37iLd2uTw/u277GS9NWyt7aFkU3HNgp8a48tDlHOcW0UdrTpR5lPssxXOQ1t5weeQz/mM+zGfKT8l3UuURLzVRrG0c74xHKGMU0lzggKJTbGlsEGWo6ijEDS77BV1/AVJZP2CHb+eg6i0WLpzP3tFlhS73BzKQGm7WKEgNdbRv5G8Rmf7OmQMZTH6RHbLgYVHpRzvN1CsA0k58oIO3IrtBfC2t6ZPjsLQPjjKeuVd3mk3Xo79PmmN1dRvnPVDANkQ4YsD2hNt6oS24vlwB/DvxeFrPgE9HDYP4Ci7yy44Q+7pVy84IwdFNufd7exvDnfZzbbiEQPsdN47XmcM2B/eee8dysEOVcrupT87u/f4rPjOsLHHw/eh79+8P/zRn/zx8Aff+8Ph9v13hkN2+v760RfDD37y0+HvfvTj4ddf/JoXOofUorsPoAveumNaZaRlTN8M3e6MXd/Z5JKhe8NHXPzwAYq5FV5UvOBz2XVeEu3yeWw+d/USB8rk2T7PuXzoDZ/qfsmut5co2FaQqzcofk8ow8HBEXVxiQJ4C4Wlu67XUCyiHDxbR3E7DK9QMn6FcvIrL8E4PGT3N5/ach7qMYutUxX8cjXaVHtxfcVx24pjXWxhCLZOjI0cIEM1Xisz1D11bZ0EtC0oDUp4Qo0mvTD+G4dZQ4DqAiL6WcdBtazEpy+Qj/TrBhHiT4xxmuTbfis6LbZCABHsylOAgbEF2+fmop02trq4V+kZAqHDBbgvfXzxsYW837+zM7z/gPMB79KO+YRVdHIunAnDHBklDurc/cRfIzcUpyiZkJqUDHiqrZkILCQOtvDS+CJFnOVL0JWfHjfa3dETSkQLM0ijd+5O4DU/lczyUFZ/KqCq2zoVV0OUqFn8iJ8wk2osWg/X391V5MLXYQPvTzPCKqVjPLi6THW6BO3sE1tJNS5gu5QXjGFglC4fKQmfmo2MU/NE0V9StyraapQtv/Aq4y4R0Nx2jTsyGTkoeKQnOOjdwWNP6i453QwS4mY3bxR4PR9fAiyQhEfTcEb2zQe/bv7BqgxJenKP2yQWqejpcfhSzkT0WGCIL+DYpmm5EtOMGYzOcqcepYOc0rYpXed1gU5pGoMTbFYpIwh80WnaKCJDsTXWW0ZP1fCQqP5oRQQZGn/aky0Lvo5tl9jKxNwIr7EsYYQkKy0LwX90MPh9mR3TrESKx5y0UkJDi0bDC1dqIXVQ6SOlFUUeZtNNeJVxj6SJKx44ENf8t2y/JHH+TiB4JBIMPg6A0jRWpsgDETv9SYONnghSsos+tLuRwB3yHNCz4rEvjlle9tCVcuyY44KHCxVzXPhwoVIuL4Whw8EbeiGz1Rde3ZRFtvmEEstUlFSAtBkgTdixAoyH/yufshqnsbn4ZqRMQxLUMsyq19g8q5NNsl7wRCarljlE+voJaCvRhlzGVFYefkcaalliM9En7wzeBPvWrt6+i9P8FYHQTz3gyiREITG0MQNOZfFAvPSmzP4IYvbm0/CMlImqoqqOcQtvae0yXJ64ycH1gXJQL0SLF9IhauVifEyLX/ixgxAHkATz+DsZfeLQBF5igrRCx4q0nIkrPMFkPkFAHJmGF8m451P09Ry1A54sGn7c3SQvPIp/DJbZdmWWbO+mQYRU62aSoSq7cL38wdsTmMKA+i+aex21NCIT3DWmgKEBd9kJjDvlFeRaI7EFm+hOewuyjrLY6yCS1fI1yLxMnmQG6OZJWZCHTpMRRgso67NQBiiTbIXMeIALvjgr3U5QwwYS28DFoq0ioBAZTij9gDKbhYX58he+kE5FgwsEF7lZaEcGijZ3nXhY+ooP4e58YayrzwTpRVI3Fggj+0cDXbZF85HmmiyVW5hIXxgRDwhb4uCqNmraJO5I8XbTwPBa4smUIkx/OGFGoO4w4itYrdT7PLFppEOwRk/hq0TBglPb/E1vU+q7XXN4NulSZuL1RyFgmjzEqDSD19XZi0kCCr95iYtE8Lsm1VE0IBBOPqw7cdOphS2Vu7h4RCNdEKQyhxExuKnxKlNsIXwCnHTdXSEtTnKko9FlGRUnFXPBAD3mqdeD0VU8+WnQzp5KuQ/YbbHHOU7rnCvkeU5vhpeH58NrdskdH79CJjh1m0+DdvkkbYXFkooed5r4An2NBZLngClzfhLlJ2HmoYLORVnxBEAL2dpY6inEl/Ks3sgX73KYO4NfbiONHMtf+AMv0kbkK23hwu0T8EseesHBG4UcU/LBm7DwDjwmitvFN5xjkRgY8LiDLufJgUPWuaMMF3Xh56SctcQA4LlM7lzbYAecn4VaLsdK0/rnIv+YXWryeYNPqCTI9r3po1KCayZPT9ld6HloLD6lx/L7ee8Kq/sNbqt0MebkzE+yjllouoVG/MLkXB93HkGT+Xo+lMrAjMnSj4LQXXqGyaU1lHLr1JOLO5Urq7wNXOVA7ozt5OsuxyNuJ9zltsUV6k3F3LFnBlLGaUedE3E5ASmUw0Wyij3Ln0kkMeGhUpmBAV6ijUnfQT135Zy7BD2I3/a5TuemPORiCupOxdsNP0eDR7afKBeBPT5ipw6LZnIID6SVSCiRr2X7SZ51GvWhAzTxyghoMMp4ayHY3aT8LT5QBdyjwZ7INJX0J8QYUs+Ep8eNCZvjbeFX4Vo+SxHFTwONr/yU14SMtFbZDJvnp6J2Sp8k7afSdzaMaOYguueDu16SRZyoo/o8uKjCG9KML5zM2cIguEfTyRhDpWTHJIqqNS5FUD49G8xLZW7eeheZvkE9slvO/oc+dYs2vsHbatb7wzaHLqNqo/QH1OkrlCpPIeQx8y6UcpuvQOyhy3xWTtO3bWxxxtkOChnuIxgOoM0+yM9Gj71hmrn3KZ3vGQQi/bRP+wvPPKNvonB2C+4etUyeYaNIXbK7l49UkSW0boDbvzgBlLfpg3gBoBJu3U9Y6Q/frDG5d1xAAbnC56wKZDYIk1T8qv/k47k08NBq86hMU1klTN7Ykys5kI+LKgJjynZOC1QFhddC4ocJmbNA/ypn26GuJD1ngLLgeM5n+0d8xrp1Xuf4bYLz6NXT4TU0rHCphjy59BxObphb5Ty4y7NtLoZAyU0fc5MbUXc2b7NremP48eZTynOTC37uD3c+eG/48NP3h0//ycfDMYuW//rbHw1PXj0bfvTTXw4//vmvht/w6evTg0N27Fk/0E7/49mCzkEuUZ6qzLBPc0yU/xte/nCfT1Q/+HDYpS5XeSF0hx17n374EX00Z8+9Rgn35WM+xXUXA/Q+esgZg+zM+/Iz6D4atm7vDet8fntCf+HFD2b5+qULKPLdoE/jNtq17dsoCrksAqXkr754NDxkV98LxzSPXuCzpEPwuFjLugEZKC5bS7j0QKt1X22r+pS8/KAeen0BknqzBjVCWcv2k+7EdC6ROmyNz3bb267154VAji3H3EBre99yzBQpxnztw89RJHruqH26aOgFEn/9j3GOcY4XVY6UQXzg6qboVbaVQ3ddemwA1YaAX6CYtZ1E0ojzs7oVFNpeqnTv3k3q6N7w4YNb7JyDHm5htQ2dsLPRIyW2GM9qZ6npffyVljKFt3mwMh7SbkOr7Q3eUWr+qhwhxPK0JMIZMzfxAyBuTUtZHn57WmN6WigfI3pYTz8m7A6YbpxwNse4W6KsKVuc4fI69WtY77+lwfCOD3uOQ1IsYZ+/CudQtwBvxWsSXpHmbXcROH4CIWJcsXBGmoVribXHh3DPcS2ZNH+Tyn1rzT+FW6WaPY4zMHJIm3B+4Fypwr013otfznnqwg8Va8pwtXfL5qaCSk+6hlO5EE/VbuePpdBt3tCackOJ7Qj3yEfcUfQnjCRiIU/rtTBRZsojPD+QbdvBbgwrGGGlsmyxBFwHpofaRpLWMAFiui2llsG/1ncYRXllpxJdbMVv3oHDDZ7oKRpM1nm90kgQJ3FS0Z/qN6CKck6h8Im8soHDUNYZdYO9bh+5y19ksWgK1hAnj4g3M/3YWvXTczVAIw+q/CMLCLPMQpqudCKWS3hNEoy4DUlWxKcsDLole2VXQnp7+hEHR+e6UdLp5s9c0lenERYyswoNrgVwhePUl0Xv9OYSkWQMhELO7uoVd8mtMM9gxLx88wr5ZIfcJUo4nvNLP1nl5SDjwznzcef/zluzJgnN4IGfzhmqPLYjSS5uWOyJB0VhrwtJNCTGOhEQO3PZHr5sh1kSnpQyYsmk4zRUAFklDIIwUbGUACgZlNCOzbS4Y4EBWwZW3h1mEU0EsTeOAMOYCB1wSW86Oo5aBadSzYIxrzoDYXjkgxmWWOMBxyRklbdx1nsPN9S0FVu27sBgh4AxNgEtTHdPZcbN24Mq5Gt/W6oRS4BJb9HnJnCELQWPAcYvp5mnv9adfApjp0M4Wdyr23AhxN3FxnjNnGcV4m9h6rxN3aeREc5/cBBpvN16+lCAOvyEB9iWzzxsLoc9vtMqnJ17h0lHCw79gSGulyGCMitH4pWVVuAqhWnrEfccr+F2JcqSjdUxKpc/2IdpWjobszQZnPKOiC2fi4wKl8m9/oJL/ASozDEvxpxaFLX0Wh13KeTkIcOrdMiD0JTCZ+1hK86AA9P8nM6i1wNlOtJwLCN+/s3TRVCZAJDeEvzDjP1JBmIzwIi5zOQa+TyL7VDX2qm0eYzcnvCNMZRd/qSvYXJshYTX8MvGbnn1yyuA4nawN85JSKYEAvAwZQg/S8bwC9/+AOBPGF2aYATGMhvSbPvaODOdIRtl13oFJvwx0gdjUFnx+qPcqbCJcoy0Ko68bOGM9E6+V9gt536jQxYwlkF5OeGQ9UOuPnzFAuslOwuOuH3gjLdFq6vetsbkC5gVzuORNDZ5UdTGM4TCRUh9EobkIye5PAFeZBcKtrcowpZqQ8oT2aKqYTEIIvmNcYebxgWc9aCiyPouhc9KlEke0n10yGINWPnq5RMubKSv2rILLLkBXy2adYTRqnjjcBNnvHzSIZxjSvFYOlRCVbwwh5xXVKjgFROGUz4VW/FcORb3uywos4CCiSkBeP18y0svPP/JSzB8PGg+8muWINuUbh5puWCnSx1U7+CuwtJddqkayrcXeM9lEk/aqjIJn8zPF6RRnrFtZ53LI475dDVvGqFhjYXS1io7Z5hcmLdn1u17KBA02BdoDBenu9686EHjZ7Bp7vyEb0xMshAQjj4in8SGx/Rz4LE+rCef9BPgL0UmKz6MO3VWeTMOR1Pu7Q12a8I7xT4KP/KTryp2L7zQATziXYtCBSDzkmiMk2vrLsYgkOj1yYS3wSX+LT+9zPPows5vQ15tcoIwzXUm/HlL3DK8C+ZGKXwythekIK/L4zpaC7rqrrv/19nQpFD1+V4vtjaPdZZLh6DdP3dBOt5FhmjLvjByvHNnqZeh7O7c4kyy+xwYf5/+g51ObopTvprM+Tnyigp9lHIDSp+BHbqrvAxYxb3GeWerfFqyFqUdsk/bWIcAlTX20fYvysoJY2EUwoRZf3aTLijZV1mKMWRLJVHRat69MJYTv40wnUL1zV0GbCLp+5Ux+jBfnjnu5kWKtxm3sUIFtjvXxj6E0jhx90FnwWM/5mOfQlaER25wa6rPUhtYJiIojSCQr/EbRULb5XryhffQdAKNfiprfe1Am7vRbrEb7b3V9znH7XD44pfslkNB9QIFz5EvBw4vUIwxNtDOdmi3J9yKev/eHYqPshOFmZ/GHqGoe/78cPiAs9++98/+5fDP/+z7w9rem+G//vhvhx/wfPH0t8PeHW7tRonOYYEowegTeDHBxkRo5rRQty1SCZ5NpiJSeapWar/jMQhnw9MnT4ef0c9vIAsf3Ls3PIDmmzdvkY7+j/K8ps9dYwfcLrf4qkx8+Pgxt8N+Nfzx9z4dbt27i1J/BTpfsWsOLSxZvEJWjtkdt71zMeyjBHYb4zHlfcIFE4+ePB6eqJg7eslOP3eBI28QqyRZZ1FkKTvykVCYSZi8xxm3YwNKZPtr7N7XuRh1naE4Wk/G8RO345gm9UxY4gRNfcIrBxTSHTCWWAB3/Pk4xrkL25dG7gjveTqWJI9kRoGbMaxMp12fsmheus1bR5XLkDKFT1ny+FMvdnBM8+InFc4qPlTLqL9GL8ityuvD++/dGe5zC+s+uy7XvegB/pmXlzi5/1WOWij/QgC+Oh/P/A1tNLb2lyEohFIe2qHz1Bo/Cq/CbtuIkss0ogWTpvMzbtFjGva4wxcCAm88js6rwCUioAs/c7xGwKXCgdv2LLka7TzxFJyAkacAFVH+9kdXhZqoDEUmmUgb4h5hyBgs4oowTFbo7dUatz8Ne/wtgTPIwj+iaGkJlxiBqWvhqvdTLkshV/LmPKOUaM7aRn4oXKajDZs2O+dw1xjX2nvw6uZxJ5w5AFN4yu/8WZxFu3G629wmPumXMsM1KWg5l37TZltYr+s5SBOhBPUcLUY3Ecvu+T9kp07MG8KKb9YebiKkNW0ZFoQfTQDDP94KhTP2Yf4LY5oGY98mRiMMS1kJC8cNTt9HvsJrzX8cZ1u4fA1vi5jQmVVjaKu0nfc9TfWrxXHD7D/Nxzy7X9ub1ld4nL/aD0Q5JzzUiHO10yh9FKBxpmge67HRr1+cKSglx++Glhxtssq4xS3SjCCA2P96/jWvtfhC45y5xxnjWl1apFKO+Y3z29gZMYo3xc24pQMv+RUpuMpTjgV3yCwSUweQeHXHXDGwoIqJuCmIle5fN9aBUpEy9kDsdKIzf6+QBE3JZxDlNEfzG+uWAAmsAaSDV2WIM/m3NMY6yclOFcnlr9LCnhGPMFQENDjHnOIVzfbXYcVrWWf02kV1/yzYrK8xIIpZhJTmTrfRxc8OWyn+X/21EcjzBTNjRjoIIoXpMhhwewnDTGgVgChCb2RLn7j8CIQhLtG9wiq0foVrhFTyqgV6gBZcsqUshpagI5EIu8FbnVtl2tAFvtqMWVQa/YhdFpWdZOHJboaSQUz5BS5tALpHfUvreKJ4E5eKlHQmjQ/ABh/Y8gk3kyo/MWjEFIv0Em4eRQxuO1YWJi5eovwiTppdbMu24g3u7jF8NGlhAQq9xYaeyBS4C76nMsxnAY1wX2N6WonpWQjeedwwEkKs+bUEkZ+WUZelykYYylkpKqi5zcEyRw61lTUm0ioDggN/FmH4nT9HiWFnkr5RP7Ak8pl2hZlWP3DB72SiJhTJy3IZz6MxTPqkgRiTYJQeZ/plEkS8A5PGNE5048Nd8tNgLWshDRYZJN5SVogJNwlzM2Hqvug4Z4LtTqqDQ3ZcvDrmfCIGKD5ndZLsG/BVDuCXF9WRggXZShnMH36oTMmBqCh/zMASO62WxizKcKkYtMpCBXbtUmGwI0B4f73lsBavDsoqtNiREp5JN8t2dk+lvIALW3wEdxRewZxccx6FgzppRgMe61GZNzwTAiLDz9Srb/przKhU/oIz6bxZks8u20LLHR8unFwIr4PUz/X8fOASHvb2ds7k4k2UcexwoxzuSCPTkgbyq10UtsG2lCFzP1dVWeXngMJGCtrkxNugvO3QA969NTEXTFAWLwNZZdXkp2YbfoZGmJdVmJ9lc2EXxZnsIQ93Xux60DuL2VK+SUNTgrm4av2GcRk/KZ9nQTmRqrfN8B061zjlG1CRQio7gIA3T+tVk/aCKGdiCJxj9RqT/cgnrPXCi2PKrny4a09hsRryiS/+PkmktoJPe3ITlOCKC8Df46fLUuq5pS+0hfdt2BfkqqWrfuebibgubU/1beO+Dq7j+ra2Mn+dmfKgfjsAY4ZtmErkQToVsN5GcOq13j3jcJ2biLfYKbe7fWe4xdmVt/Y5JJ7bWI+P2UWJHLv7xjblpUZ8iw5KFCU8fo7p56U5Q5DPui8810UltbJFu+sLCuXJz0RDUDIGj7j6WInTMii3UY6Bw34zXW8KDQAlE0ZvbMuZ/t042gR0KHM2e9vmmsoK2oi7R7WrHxQL0CJB3u2nM+ziNyx5axNo39bt6udImLzt8+XlZCxSYy2OqgP78oInHxYJPUX1n4TRbuAefQRv+eXnOu2IHYWX2Kfs/D1A4fPimDPl4P8Fu8s8n3Pffgv+v0u/f8CurVV2RG9yw+wGn+J/+o//YPj+n/3b4U++//1h7/b+8MOf/t3w13/zl8NPf/NDcHPW3w3HBdsvN7Vy+/YJN+RKdD7N96UKPLN955gD5zHEOW5uupMOyFdc8vA5Lxu88GMb2DeXn0Yxd+7Zb/T17t7b5qbwvZu3h1+zI+8ln6KqxNrxU1dkzPKmX6JS16kb+59jdgKu8CLpLi9sjunXDvis99nzJygZuVSC3XKOKaYzfy8wOsvYoVKXSjZQLYlW3LqoIDz8tnjlhTK7eMS2TmwT4goAHmXJ9M4LulyJLnMGwqKQEx/GeC8gqjjnbO6mtG8Gd4gomHrRpfyajyYUBabyM4cyNcfovqJHH1mRT4PBsh+XbG8R5qJrXuLQpglzBxC+lGmFNrDBrm9vHL59e3v49NOPhgfv3udTZ3ZcZweqcg6t8M/+/YLLWCKP9hGj0d39cgxCJL86E2x5ziNfnTlgh8eq+XQT6m/SWIiRL5WBqBKnRTbxJ0pXzzcBs59qUwkAX08jL0czOifYHq3dYXtYcraPaQEpnsggwVLPKRvzMLTBawkVise8jS/ojk/bsIR3tyXgPwYaxNnjqaAAw8pKJ1CPn3LsbI1MlUe+FG9EnbE7xFGa8AxP8gJGwVKY0g5UEOFGhmhZzV1xUcJZSSYVZ5GCX8Q+msqznMJWfgVT8Yn7mp/edq6CVD7JLrlPEPM0FW/WE00T5ORKvIWIEdZyw2jSRWrGOMoanhNgxczCp7STnCUsigvbhjhNYH9iJZY3KORl/PyIX3D9jjfYpZjTNp3jd8FJnXLk4zhlE+wlLRxEYCrMNL0/wk1dl8xaL7R2gNwRHXyNX4lPYn6SvPDp6XygCwWt4yKtnsc87Fc96sAw+5WMk9Bn+y/RIk8LpoEtcZGnvVb4noj6kR4LFmnS5suR7JTjJd/Azatv2IHvuXKX7I7z0gd3Jp8x9nhEj/PsnM/MPD8vnRnIHbtdx4SFVaxkpF9TuqvmqaDiX3hS6RogVpgzeut1eEukpWB1RukneZKMOzgsdBAbKbLFjE3z9zIwvXKq1IXV305wFcSsHbQUyJGMxolY6RgKU5WjyhMyW1wYCepReUKkOVnpjEPV4cwLYUb+83Sjc+ZtwUVv4gAOfHl6spl9NfUs8n+fs7FYa9kkrMUvx/29/BQ56Fpm8qc5QWdjKp/1UzLWAYluYdZpIPUvERF8hHeZ7QCRiwabNKmYjrPjMQbc0pRsq/6KlpKPoACgBtqKN6waYKUTvtJo66GLsLMRMH1FUR3lmmEhssLM1iS2hChbDDCs+bHKFzmOsxKAQ/wtetwt1zsG10xrTrjtwJgQ+1bdcVPlXM4LwS9PmZdXeEdEWfuCWOxSWQvrckt7KZ2KPybrrG3UEFJG/JribzKoiG/8rXRzsMJRIckztCk91h92J6QcLWnlOeU8uUJU9doWKWXqk9TUWQuTZ85RU2byCYzEYFyA9om2O0OkI5NmEwmj3z/tStLcFSaOFjzGG9KVTbXwFYpQ+z4JY3Bx0qsya26qjfSQKmfyhMZzFnA5c4JPDaXXYjP2RObWWLSpWDzjs6hjvgc75Na9Q3bKnbLAIiXnQXnroBNwD+91xxUZK4vE8sMgxSKbgaveLLEQZDA1NufQ+YmiJEuW7YHFkL58fuAknkW5FxacMgCKLG2HePlqmlziID4K0nfOuaB094DKpbqIoeo+gziwmuwsJD8HenE6bqTc0SKBWdKh3Tbnv3mZo/nEZZ0nvCYcYZg0SC+0JS9ARCL+LJjYTRZEBgc/ijsWV/65Cyzb4FOHgIGrZZXB34WPVUuWGYssW/8MKfXuYps6lB8qIOWl7Vm35wJ5Vt4mjLaM8un0yDOTbNggTJEsDPTznZLeVRQKkzLefqT4FB6FNnlaC1755CeqW3we64L23F19mTiBiYmKC++Uh0LnkxjPkiJRlHDEWSDPGEodQpC3OTq5ceHpof0uZv00WJzy1h2ETs408ih1IhHhToKXfiyR8WXiaul7WLdr/iBTFo3oUx+LweUToVnMTMnpLOBbOzuibi8mXMa77F+ELt+3gbkuXQ8La7un2Ra5wnE1AGq12FxVg9uFV/UDloZarjbWxhWVtlv0Gze4GfTG7n3sd4Zdzphbc2BSblEQ+SnlMW3y6M3msIsmenOTHUJrXIjCZ61+ynyG4tZHWSnZZ/LOgBWFuvJGxjb5C2ihZ1IceVzW44amfEqYfiBNhqIo5/Z/Uqvh18Zq2cCj2LibLp/RUI4E2t/SYbrb153H9jkbKIC0fTFg/xY0/Dhht4uTRXFDnG3Cfka//RHkhGbtsDa2bUY/P6FMGxekRS75kcwsSoTRj21eUq/fPh1S0/+es/jwSIGjkwPOm2MHmTtQ+bTzjM93TtkhdgT/D+Crlx6swTTuWaV9nw2PX3Pj9ik3cNuGGc9u3rkz/Kt/853hj/7sX+dyoF/8/EfDf/jzfzf84L/9l+HVydPhDmeM+ZJvPfyEgPTvzjOKL8495LT15MuBzmpptg93rHTX3EtkYYP2L8zNm3zuzOftT57wggOjgtcXBa9evR5+zW2qKtdMe4Mdfo5F/diD9H3USR8H6mXHxfCSc+keP3k0fMVuudeHL6ufgYD0T/RHF74ogMDIRurcXIv/ujT6pLm3Ncul2zQdVrd1Oo7dxMyNu7k9HiE74BhH0q8B0Ol1B3LHr7zr7v1xD7dvJ4J8quWJX/kwvvAV3boN14bKkYyCC4qCt1ACIsNQx44N+M3qUHlV5u2P1+3DKaa3se5zu+2Dd/mE9aP3h9t3bhJmO2MiAUh4JCrwecFJz3/MPBzsvk6TNo/Cm1zlp23UhzFhdFNm4IoPwpvMNGV0Tr7mFgZTYMa2gArNb9DkxzRzTvV0Igjo+FM0FK5yL4FIi4KAkfv+Cp0UeFM3RmJSbOzQKGgrSGEvvN29QAewAU2ankz+iKP85YGbtkH7BSLtK7UDB6imp9FtXkqWrrJ1lr9i8XdDsNkFNjCMB3RQtfPNTrEepGjBbbxxPR9rvOPBiZFf5D/ir9Cio7mFIs/IWI9uYRPE5BJ2nr7qwHJVzhPk5EqahXjhxSPM29MVhgZbnkqzlETvJHGUdx5fkT01dsPn2GWrCHMAwhZHuq2EAUd9R/yqKcUdJRbgeaEFfBR0YiXTjBuk1RZP0YFDJI0o60NqY3dSjMM9heGxrwhkrPoBzLT5D2HKn+XtYZSHMT1zdQQ0fSq2O+ZcSxQZ1edZRGmqNW655UHJQeUdmgwIZdIoATCDS9ZWfFHF/PWNCjnOleOwBMZlzpC7PODFCLvk2J3vy2+/SPHlsIo55xt5IMS2VPQ09oDZ/FIUi7PwmG/RIdiCERBTbdHylNtRYQFOIeyFFdjqDs76AXwOr7sQdyQtn+5dRj+GLzuCJYObzKWxpkO20UpsEdzzLns57wYD4k5DKG0eLfOosA5jWSsscUQGfARcprLlKQ+CqOI7Xfri7r2s/jlggf/e/aZhQJXFXjbVAAwtoV+O/4f6F8QpvJqokJdjfbSMxrBrqK16uK7yJpyL9FYlRsYTYX7I/KxuDZYHHbLA4IUoG9oOb9p8WtgiOq32i4vKOeXEwGALHic+ynp2xhGcQRSY1gUWHwQ3jB4hfOlUQYxy1ndHMT8u3MzdNCGVn1W+haU/z+O8LpN5/KvOlvnPbgXguuKxeG9e4sdIdP6VBR+ARY7J4r6cV35TLw1uIVKk14V3IAkwH/w1ye0R2nbcc/9V93KaosNELWEQ401lWh6cDijwpJRuxlV8ykucMOP8QvhGXy1AmNI62eAZlXZJH0CBG74qk3B5QKkRdISJ0/5P6alglXNSXmh0qSxyuuNUtRZ9LAOF4KGUcwZZLpLkvB/kZ9UzkPjUxFs2j7mhzx1OHEWG8q0WSKco5jxT4YJzhwbeeq9zbtL2lkow5VQFCsmh3z8XvSpUVBh5oUH/FNE+PNAo3jZ8+07K7IxTA4xxauFuCm8U9PyhFIzPUv3kU/mvc+mKRy56LU9/5LuLExc3pZiroSzpXBCj6MkYEl5UfZvWeHma3Y0glZfFLilVqjBxtDREKkdRhBLkIsGFtQlTbvimAqD8YIYxZMGOAVY1tmnc8sPGZrtNO8lkw2ybPEGDuV9Q7ppZYSlrUViqYFOuzJx8zlnssJB2AtMXqubteT45b4s8Vll4yztUrihYUV7C23V2uVlulaYq/cXprh+wDocoON3pJys0fRGou/PbgsgHP23d8KIL5Ea9inxx0mTdu5rLotMw6F2PfJdydQP85uXEUJwy6ZLP2zyz48wzoZj4mG/tdmTnIfm4EEz7kj/WN/7kW7UkeW811SNaleZqOSbQ1HnCLFMv9RQvfdbNyJAWFRTTT0IL7ww5oUXzVbxTDrqMVz4W0xpzXVgPv47eivN3ZkR7hQQDpvzMOsXHnkInHBMdrc56cuF56uVRK4d1LfYgLRnKuaYQoWJuZ2N/uO1Oud13cd9izNniEgL6BxfutI9z5PSAN9Nrx7Rpzj3j2Dl2dyEbwyE7TZks83LgFOWdn/Wd8vm8t3P6ksH27HlF7pY749OdUxRJJ4xnp+D1M30/6fTM1SjHsG1/iKucp00hmzz2ZzLAOs/YSpoUEIvtWylTvZiGXmQQ/RD9IY8vKugv7RuzYw6Zd66gzNW5PpVvFITKO/kaZ/cnn7DSpLN4Ny/9Pev4myeVVPFiiAwYRV4ZqwPW+E8+fuJIgVMWd7qecvbdMTueD+DlsX4WJierZ3zuywsDQE9AdMQuubX0S+vDC85le3ygkuzN8Iwz3WyHt+7eGz757h8PW+/dH37xy18Of/4f//3wn/7yz4fHLz4btm+SdvUGvIE/0LSB8myLHWo7KFetD29/zWf78jn9jmMGXQD5+fhyxj/d8mqH8eAen7Le5ZEfL1+8jNJNDhxx0cOvfvP58JOf/CT93cff+Xh4wG2w9kO+UHLhpLHPtQ91J50vLl6hiPv84ZfDbz/7DMXcI86hO8r44dmG5+e8LOB8wnoB4jhaxjoi+5jeFuR9wiUMI80aw+2/ujsw9vvNBJyfwDFubdKH1pmjvrCCH5Yd+OCDbhVyefmBbbyKPHPs+TnuOZY6zskk+c5vbCyMYdCjjPiAM8w0RkSBMc40HciIwmVf28ccz5XMWCs6eLnNJ8O3b+0NH3z4HrexcoELn7T62bkLaneRVqkbzuRl3vpBv2AqP/OsOZi8JDXaI6QGOnm043Zh7pyPOrEAohRXfiakiZsFy5PALORdiZQ5XUZppybF7X8P7LgEWDLhY1ICP4sf3YbhceiO0SGvMeYcL66ENNjkLQKImZEwuo1awA+u9B/aiWsy2+Cu9C32D6Jvtu5GEgikrMyYB5E9eEZ5JUpAStKQlNtPWd0Z5x5/n5UcWUGnaVvMHNYZK8LEYqTvmDOP6UsOaUjImHdRVTwpOlrISDyh/se/ANHCOobCcdXX2k7VhogCUvh06i9O9DazmEvnUpKNP9eHjtFL5bPuKkXkvPsSRG5USuolwmnu9jc9TJzwH1hfNjlVFFXVf4UbVuG2CmtAgCAPLEFlenCi9EzhzVXN2XCfCLj9n27prPx1TrIvbCGKMs4BwH/DhMd23OpKufTjtnf6FJWHpQ9qcKACc0tnvRVew+rP6AqTS5qqTsL8PD475Nilj83+5CjjLlDIneccW86yPePWchRzZ5yjeeZuc/pY10fSlHYjH0XPIyets7BbfytjMhXgdzQ9Pd1oJ33CUIWYMUGmVeAENHMt0DILX3Saj09qr0X1sBpcLKBFjWIwhbRiEB8GA/OQKRlsUt6iL9wJNllkWFC0imhlC3zLMjS08ATJWNNUHnqko5Ispg+1cz7gnnt7Dg3t6F1OVwPhRPkI+P+xQx7J86kjtEqsb5lSfLZue5hwqWujMVM9dEwVXnFBsgBveK/lDhkcrZOoFC1mwdOh53m2MBYCdhJFW5Mn0orX9pO3EtguaNM5lZClTGnZNI280cB2mZyy2ly6XOtquKrsMqTylkTPdAiPSOOh07710IhH3ZuTJmfEftZqJxqlDm6R+LeC4i6dXPC4XElocBBDXIsnpJczkcSB2IxIIbXG+zsZ2DoacY2mOce+dYwQD+WZ+xtds6AFZ/FdhPNUi7SkfEAIJf4qr8wiRKaEL8Q1O+UKHPH+Ey72eTmj5AlvqDUmH8UnEZgJdksYBY9lkDd5rGVpEFAobTDLDJydm1kqhEF2/8IIKSEuLmtQENqcnAgVzUVhMOfHUDAKBKQHm59T3+hk+CTSCZTn17BI8a4B3iJFKcYEeYvb+mqBAz4/KXPBx0TZBUEGYhZaDv7ZseUNogyiGfShSwr8jeImAiAOBzcn3X2Ry8Id5dy6O7jg1QZnnjk4963j3tDlosAFluX2kgkXLS5MHjx4J4sXd1qcsLCXb2ucI5RqBFe2mksnNLowuVAxbfE1TSBrXIOftgPlFwDPf2KWULAgi7JJ+TCcUBdHLprcNeOiib1zoJO7wOiHtjU+JfWT0kMOIz9GqZDYsZ4hNW7w+QobWq0i+eSjxwNqW9MMSOWLkoB8VSZscPaQyjRNtthDmwtLabKOjjiPiRPUTRblgUo+F+vhLXlsKafKCu4TlB1voNX6tx24c7HLpPUkklLkAQOtfkIo/9bhtTe2Kgun7LhRRF1ku0NyLR0OsPDRfk/2ObHxIPccngtOdbu+kdSo8DWPSxRy9ldRmgCTCRk0Fj3ySfmaG+tkbsLJBFiXyrr45kbvVL4ppqqnsCdFSxZYC1f/JJgoWMZd2GzTVTcT9re7ijxwjnS+BT887yCd1sq/pzVeXpG3AI3+KWcLYLh1Wqbj637tK2GS46MRp51IbINVGFhWy5zWHl+deWZ9oXjn0/d9Dt6/c/M97HdIsTfwMhrZ48xD8LhT8oQ2ffDiGTu6eEuNYu5kd2W4gWJngxvSttg5d376Op8eel7iCYq5E24XVhHjuZk5zxGaTmgDRyhYjphOHtoGUPyeorxz186onANenlmnNh/lTJ646Ld9a+UhrHjsRN5PWFnIkEAZ9TPJdfpFvhRP21rzsgfCZImMkX85gwZ+5Cw5AiCBplYQWp3HsSs4qcNo/akjmS4PJ/aLv2VU8ERKp2dT2pW425QCZ5GjyK7A4PTfKBFXt9eH83XODIXHL3np8prPdTjaGiUdKnz6gzWURasXG8SvDV8eng6PX74edh59xS5Hdjre+JBM1oaf/d3fDn/x1381/NXf/AW7zl7kJcrmpX02LwGOODiblz0b8GOPc+1O+Uz5gvPbVhgX/BzJebzKeJX7LsJyRg/E2ydFMd+K5ouWnZ1d6vhk+NGPfzQ8+uKL4V2Ub97a6tUgb958MdzY4xy8d98Zvv8v/mT47nf/YDh8/YRPb1+SH32R8sELnm1uwXZHncr/z7747fCLX/x2+OyzR9z2ym17jH/rHMtwwflp3ubsJUDKgTuCKURkRDnp7XvqL4DDzOMcn/pjnAu5UcmGv9JOuISxUjN2MFY4XmgcV3z8lHWT8UOlqscV5HNbaMmua9qJMKZ13A19VjQIlZOYVDyVGgEGRhlR2C0ictX7s7IlhFTCAJ8xCAaUwkT8yD7pkgUt19uu95Cj++/cHr7z8fvc3rsLWpTm7Gq1R/dSIsePzEqgWemVrvRJkWkpLB7qKsT6fWybMD/5lxvJSFiUcob7J61pOIDOjOEZg2dhJA5qy+aQ1FhS2UlYRQdv4npawyVpyXxT2CgvpLM9jooxkYNPayGfjr8jxo7TvOMwXU9IWJPNeikyEShIXvolXSXpyjf7tdQfcYGL3ADf7JGepKW+tDXypxvCMvJKDgmKz9Zz+QvYcMN87DH9lNl5Bn4XPS5KAq9d40bWQfT/4i63mCrjIgNMevM0QW0QPVicZbog6zMdmMbE9vW9YKDrcVMQaZDWhC8EFmp+C9fojcOylcM01t3VtImJcAIb+S4YeVS8UuaJIjgPBcu81DRAJE4QaJvQy1OFQZiWjsjl0Yo9R6QAAEAASURBVELG9b4quEUTnI1W0suW0G1WoZPWizvsCv9wh8QWbphpxJXs5TN1KC5ljZiE80MuQAlnmqRIQrq2MgQlf9JFHrG9UKfcgJhEmJTDJLrAC76qqwS1cOuiECY/YJx3porMHqUcqx0ejljwogfOkrv0VnYvebhwpxznk3Iu6akvAvmc9dxjM/yDWI+rcT1hEWSFZHW7+kr7JsL56fzGO5pJLsKwMXzu6DDiqBFhFmuBohij8DFWVJhKhnBQbaycDI8hRWJG0+JG/xXH24hqDG3wEmiVytFe0PFsLYTRTxDmOVcFgdv8G91VyLflZ0bCm8c1MOIhKmULTuEnUyla+pQZLHgrfIJbdo2C1CJMk4TLgP8f+sPrbyh3+DWr3/JXojTEON9Sp2NcwVv18zRVd/7aqdgG4gyw65wYwhKOJ2m7p0XbAXQZyFsL4m1LTgjq01Xc6bjoVOwxTN/kyzyMcxKdYCXcOOnAVJxJiG9JK4Zf6bV3C3ilz665JK4Fr5148KpMcP3No0LEjsf09Dq4yB80djgpH+HjWSlkCubk4aQouKBXAoXX1gemSmvQzIy8NuG3NeQvviDWWkpbddDyDHWFe143Y74tz/Lbv0inNvyA96V8mrsBsC6se2zrK8ob/Ulc5TTct9lRzrFocwLszWrJp6XFQ/3AcPnMk8VgbHdCOZSKsLgnSGog9SmCxtVGayYwTFZN45lvxgsq9zM09P4xvKqaEWMpqfwMxfPB1lncrqI0YncJqzJvSVxd3UN8t9mRoELKA565JZGFjQdqn7CzxTPn6hNV84ZC8HtBgRyshVV9bmLPnMk5guQiyU8r+yJFPicx+OWPShtvI1Q2oxyioZyyu8ISb3C20TYHiCv3KuOm3QMsiqGtX/Jg4etNuoOnC6L67Kn4CF9E1kx3yidlqSY2EtW4bD2qaMKfdqrM01BcONUZRqZpCy/Kts7KXEWidXLBzYcqnlx0bnJg+joLK5UBqXNlxz+IGp8wAu5JaIsXeS2MQhIyU/CEwmvjDIdeZYzH8qgAsA7WoWNjdSeLZ3fPqehw954LPN/2yaMsZtKZ8Z6QxfsaZVDRkLPoFCLwqIR0gtUXiZ4TZJksvzv0zDRnUqHw2AK3l0fkcwgVcODIbauWyXo3Xxe92E7Yztit54UVlrEUHEzOFQrkWEWOZxtlbE+/IusaP8CdSR/+NA/ZECPN1xg7SM0icIV9za/VZQFTJzO49DstriRlFmmKSjgLdDI3836NM0lD79WyLOK1MBNMp1XUi3Bvz+wKmUugb4+XJ8gZABMFLryq74pMI8Pht9WpiDbZdbfm7tbesL9zmzPl7qKk2+c4Fz5QRbEWBQRwnjF3ePBqePnsyfDmCGXP3tpwtoeCbQs1D2e+7GyoOPEsNJRzKJwPUc4dn7qj112i9A9M5N0dd8ri7xhF/jELwCPCjog7ZkuYu7bsZ+yn5iXoxbdcKrNTRurNdmJ7zeURDKTuBFvlTDY2nUaB7O7fDRRzymt2yjGO2ixVWCcHcLgEsCd1kZFb0mGcvBOvfWfoMMDw8YGHhvEzKXZ7vWtfb6KYJG87rgtoNRd7h7Rdz350EcxABiksOC65ffR0eMXnrdqH9OEH9he0OW9h9UKWI+TxBbuof/bbL1CG3Rre//Au54m9Mzx78Xz4wX//wfDfeL549Dmbd4/Z9fWGg/83+OR0h7PeGC92btL/81LC3djnT6gvP0fG0M/AUD6pVdHjCxTnH/CR/nYdGZB39t+W0pdCX3zx+fAjlGr7O9u5/duXBoco254+e05/vBFl3Hvvv4eC6F1k6XR4RvgxMnRCP2x6d1c6XssNb8l+TPwBN4q7U3z3xjY0oUwkb190HPPChkqBLslkSQQ9XtZT9XCV72kH1iGPY4OPCkBt+02NY57x3aQ92GcTZp/t7uZVxmDbjmE9vf5NXrq888476Vs9SuIrLrh4ja1b/MI7HorTnW2asc9q5JZfOUpxgHDMDSA/0jWNRXhixOuOxUvaekA9VgFZ8M+WjgSxW25zuHv3BrfnvjO89949xkB4nLJSd1S0nxojRZmhgI4qd8ywNVSeZZsd/jZ/KbvmHc49hHdugEQABT3QpG2bifIJW5rEWD86JqflmBu9rcWBd8areCbISmbaxsSOfIZudI6OKV8xFY6GUw//4WXDqoxJufRrMgfR1/FpC9PSijBR2JEVx0ZZ1MMDrixWutEWBti5HwjkBx4Sp+18IrgJj2wER6mKEtDHURNCbmABlHofTZQS1Dc1TZh2lValnC9VaektXNm3J/CxdwKWgcL0Sluta8RrPvwW+iaz5kNETOEvuR4De+Rb7ZSP2LGdtCw6hjF8hmEMI3FRNks/g5s7e732sPCse66xU48ApZ6uiZcRI6+vQRa+UY/2X+Jyc0YvUxaeIk46Q2cIYKj1nx7SBaqpjAY+yuRylhwqJyEwACOt8rQwKr+48AeT8zQdmOIh8Qp4JQ+ukBU/+dF/VL82yWdks8HPya5MLOP8z/yKS8nffJUq+zHnLY7E9GWMxMTwInjFr4BeEcaLJBVw3riKYu78nNdUfCHkBXdZ6zAG2Pf4ZP1k27EY8E47D7ypUd/iSXCZXr5ev6HbqKS3rprHoHgaw/DLuyufsrYUpgKAyisM8fsz4ZMRktIrQcQTYcL2yimipoyNu2pktGbCEWUCDViNZV8YOQ6NNCVBx9vtwhHGKFCBN83bnqrQZL3wU/iK2SLJ/whRsf6WKxFTgRMq/xI0AxkR/J44wm1/oHGpqqtordyzon0ryuW7xQ7+Qj+mM26M6ABj7BQ1Cxqd0nGFzjGWPEPohHQOW3Gm7zI7JezS10O67NeAaaYV0/ElnIKMstgSus7UCFfKOTwmp/Ozi3AyZZxgNnBNcIrfOFq7/ryVMkw/lhMjOwIj08fFjZ9w26GD21h050JBKv5Kv0Ze+czWNsHc07lSOj8wu3hwwFwnwAshzMPk4pPe5BFU/hDtn0l0BxZPmyAWERV3/a/UVuLCVlAN3UKSDjmWi9hFflc9Vh1V0izmRRbkHeuUU7g1JsAH3da1b6BLOUdRMmcwrvCYfxabljFhBugmHSuMKOZQWsRN4uxOSiJKkDTmKj7zEDnuoKiJecVCq4Ex1nb3a1sObRcuTmmc2DjZpa4IceBwGeiZXZrUj9LmxIegSl3Dh7fsvuHTnXN3zGHz8SoLqjtkvYt8rLOgqQl2PmXh5kzxrrMovfB6Pfrh9MkGI4wugFzs1mSZMOjs/JRRylI+k5ZPlhm74p20QR+PvBeHhPo5pIo5b4nd3uKsI24U9bPWM3Z0uRAxfqvtgpCPKoic1Ftv6+yysNx1zpADMFHgFi7oE2LYxNsoeywLbLe9RfnEos8qbiRVpJVvOpSNwljffp4l3V60QqnDA9u3ExQnGe7qO2n8ET6m0ZP8rBjbtplBo3TVhEhY4rJyJSwKXdljfUuHbsoJLzIZsupVmqk8Y3FoOmmLeFhn4HZSYTqV7C5qlaJzeKrcKHtbXlbBp6RwIHTYMeQcPNIpa36yp3HJZdnc8eZCenWFm/ikX/TSZ3nIR955aK4KVS8CER/BREMXkx1lWAWgn7ypmI78CBNmgEyEGOsv7SB+w8QyMwU2C7jqnPcXusWpmbuvSUXQUl6mkQ7r7RqzGAxk6usawKUgeXqdmdNt/LL/+jQKw/9aY2lTbtt26sG6Ri7lD3UXPllPsksYiuNLKN0qcne5NODG3i12Xd3mhtDdYeUM5cWximwm48og0nj4+uXwmpsyXzx/xiWsT4hHZnlO2JG2wYHym3yKSSAyy6eYfs6qUg/FnLeFqpg7Q/mmYslWf4Yi6gg2gD7KuWN3zakIIczday7/pV1y5Wkm3ox/KtUtX0qp3AOAiKI84mlf2aODRhGF4mQL2eXxZmF3yolMPonbPoDkUXCoTFdpWIo4AATk3267y4t23M2uehZI0+3mNhNMWVJqm6INEXBKm0wEgatUQuinnlazU0Vlk4Ww7dPHQ+AJ5eUIOXhGXYDHZYu7YS94TsF5wK6zh0+eoXzjPLG7d3Ou3ONfPUTB9WR48foFCxk+KaZO9m9voZTb5fD/bY5BWB/u3LpJXdtrbA4Hr06Hl89f5QxB+yv5smVfKHH2LLg313m5gUJrhXjLZflVan315Al1v4IydzuPn7Ouc3OzO3Dee/A+yRkjdrairLtgh8Ozr1DqssDKOZzKJY+7Kc+9xIjPXw+4UdwRcJOdfHtU5CrnGHp+nsd7WM8y0/43YzTei4y10jmZ3ndMIZBBYpVP2j6a9FvQ3tvsFF7ly3hNdZ2wM31uopxTGcmt3g8ePGDX4E4uxLDP9UxT8YrLscVx0f4/7S6Zmm9/Oh0d+0RLF6lKV5LUoaQ3IWOwL1qQf6qMaQNuLgfZ2Rge3L/Nbaz3hls39yijC13aDn25Y3vGFOsXHOJz3FdGrxj6hxjSpkHE7gtoW5KKuZojVKuCNvAFcaUwg6BoVtz+XPULN9EQPEUioVN4cHcvSBqFPcsRf8+jg84jxmIFiFxBItz44HBdEH/PALnrTpNlXDddD8TWGbrTdyzCV6TxAvHfYGBf+Xu4ZTLO/OiX4gZEYgSRJn91V0gPN6xiKz7UE1ZKtQpzTEBYaHfVkzJXoK2qoMsRLLbJ4NZfcJnzwIt86TPDn+z1R0gr305f5SwErvCRGJz0xuauk0c3v5E7bALLXenSPhuklmkSU40C5xiCu5e8hwW0/czCwrSZHxxLtZQ0gnWMSTJDN4Y3AS5YseBqYXE23Ab1R4duqzxUJHGFmUXgWl66xaOcJc8WqXxF5vTbFzaYJDON0LFxkkk2aoVnDQ9hxULgJEJ/WUlbiUDgfx7at7JI/2YfNyqLiTS+AE0FlvhxtzoihxFz4pJAOoxRyB3VeGK7gYARLn0Vt67yySp3kjM3fUVfqlKOXcmeJxclnUo5Pl9VKQdN2VQAJsdwvLHNCrLzRDEaSu2lyhTtzbNkhULSpi13ewlGry+rFgywzVTBjS+QFkNr1pUFsDaPhEQjmpQ2hAlLQRSGRL/1x4xm6XDGlwzMo4odBhFRjUtkreFBaMpiusSXnYoHR9csK0y2Vx931kZ5ApbMFVpJl0kUH//BO4/rQjIP0x1BWg78ffVbMI22vJ4by70cNo//BndQ9vQ9H9LEaTiOHh1UeL5OqKfsquEvwk4ZdJnucjClE3/rNGaB8/rqdVppG3UzOpOnWfEoWyV05VfuMwlpwb3xuZk7rQbCMhiKhH/Txtl4YaAKgtqtgy9gUleN3gl45NgImoNvJ9MRUUm6Mvjwht9oFXEtk1h+RuJnbqZzovWGBUUmfKQU0sfKtvPRFocm4eLG3YISmvZPQMKgOVgKeIRr3rRVccX0QD0Twp5Rwcx+Ax44y9UTdCTWpcMx4T0qactTUD2ipcHSlUe6afj1EAYqlTyx5VVGeqYbCWOob7CyNm6UIO6OW1WZQ6KaoJvOjoVMgLc+07kQn9104gi/xJHpw+ivRBInzSLwF3ecVowLHiXJUPMot1eKl0igLAHKCa2wxZTGC/PFeQ7xfsKqEm5lZYtdT7d4M3+H9FvsWiMlNxPlzCe+aS3lgp+OHlMEcPvJFhOtiyx2Hbjqk53Kp/imfOYPgsgynzXazypXWbzIV/71C1uGaTi4JDnU8qOtfKr8S3uAZ5uccedOOflsnJ+vuvPK+hE+rG55TbIi7mANgMrTYCfrSLVEJi3hKBKsTxFFP+2kgaRZWNtwUa4nH+sXPNKgItD6ti5VNikXfnLk9hR3C0qH5S765FHl53jm7gQVl1kMglKlqbvtQ61w0JM3ysClCPJQepxUs5CVOJUfnsfmQtVdMWdNWaF8iDcLd0sKnDtUHPDtJ6i50OYLAy9kkE4VLitU1qU7FFF85JB7dpCsouzQpL8jf3e3qZTMkl7ZYxLj52J15hH4gD0+YncHyj6oJT2KU/iVqudH+Vcp52JP2ChMKKPppSO0SKd/sqHxLMDEd2Pab2vEqem4l92JbD+Cmu8VM2W9GLUUPiNxEe6Kr8q3HNxpvS68j09X45CHf4C5juYxDF6kv9c2G3mTdq7TMvjABJsQ44oKbMtgve1xY+YtlHI3tthJhbJGXcTlMfFqhVDAnKJsO3qFYu4lO5pQ+JwfvUzc5Sk74DhnbouXAusc1Mw3kIC3yx/oEzxfTsXcqTviwHXijjh3QKFJOEGOj8B9rPKDR6VcdgJBYrjkOE2DCt2UI5+dAu9yzj7B6jTO8dIbKFXM0Xzoe1AUqpTDdqeQ35ukrMCqhHMpYDu1V0bv1R55YZg8gkEaMyDQcD3a/dKBcFT+Al+P7oCTvtn6E5qYyhMkpsgObABpyTmaQsXcKhdqbK7vsQP5Dkp2lij0/ZdvVNS564o0IPMcMT3SIa+O6QNechPqkXyGR97g+gil3POXnPfmOZXU8wUXy2xTvzf2uW3Xy32gapN2vrG6Rb0zttDAtzmi4AL3ubsbYY48tesiM9q/L2C2uazGvovxBKatUTdkz0uXEz5dPgLHOoo1djIQd/v2veHOPRRWfMb6krPvDthBd8ylFlvcMnuEe5PLi7Jbe22Tvs7Pa92Vya5AXuDYt3pTINmmz1T+LIe3/MpLuIVbwuCBPIltpyyto1We9tvbqbZP3xnewyeFnEgsV8kcrowdovHMxG5Mp9y5O9Ddd7oN0+1Lqm1fTimnoHNG6E61KHFEQMOMPHcZ60hjSx8gRUYrjPJoySsuNm4QBlB+2H7zAoW63kAJzSgx7O1tDPfv32KnovMGxxvOhaRtqAxWAn0Zs7pRZbWNiaNnWySZp8Z85DePNk/KpN+yOR7wGNppk28xlh/clmnBkHQMGgssRBiWooUYQqq1FLz0aca0cdkPADUFjsDJNz9Vtkq99Gtdk9YWL/5qY2UbUKwHQPwj3Z2qFi/Kln/lqb8FGBfTqDfcf3E1d9IKbjhhxlkninlAer4dBaAlWyI2UEKVwXI7l7VnsVQlDVR8pAI/cif1zjsukQWP4lDhpnIu8PiN022a9LWGBT/02BGZn/SO+bT8DV8wwlWcwZ3HUpc/cKQtxAdAcAopnoLp7oo0bm56fsB25xhdYYWfQHHHTIAGlawaNgIUGPkvhxgxq/nAVR0q4wVt/ITNMH31JC/4kTptUbrNKXWCu+PpQL3fqHxAlfZEH2J6EyMb2vVpKm6MuXXim0hUmLmEFOpbmOavIOKo5yAWt6YRat7Ooe337XunNi1gcuMXO5kl5Rje40O/REureDOvdd7JMyrlmD9wWu0b+vqBG7ovBy/+eUFfynlyuViKT/GZW/iyyZ1yfuWRF3b2P9JIatgTd7LAn/zNNn/amO7XzmP9GbFoxrpYDI7MNkxXP2U1w0kYFXkxt+5RJ0woZZaMk2RswiTAdCU+BBepOn4n4+Rlyt8CitvKEX/lkwWCpJFbTdqL5gxkxR2ihOUBqnBo+9hZGK0g+wRxcFW+5lX5WbSFYgSBgW83c9o7lDy5LrzH/99qF3dn/MDpBNSdO7PQb1W81EMgr0lJXS42Tuvxm9HOed7hlZFlY4jBEw3dX5BjJ4w3IpCfCSa4g7bKLq3iijxKOm6VaDYXeVYDXeFK0VI8hypAEE7W08lH2ROt+GsSJT14NMKAT7qzkyeQdsVEmU8WR4GsMGhychD9B2Oli+7LKPFCODDkC0zOhiJDF/Tm686YaleFy9+RhSQ1TTeNsu4F0P8pfor4dq7i3yJWaZIHqZNrJ6Fvx53+IxIKDIWQb4VHb3dXuIuUoJdpceunb5LvFslKSl+lYkjlhfGl2AndTjT8x45yDre7rcRhROBN05jZ7U795LfAPCFGt8s/0qkQAbd1bZtLWN4K4dJbwqYjxkWC53+5gGV+T92q5LrFIuAetOwzSPHJEwedr7HLynOKPN/Hsxfc6u2Sc2ebT0u3dojnzB5gzljxRl6gK+erRVjAi7ywtsMUP/3s1Ing0Zn4pFdGKOclV1HWQZvtw502LEsCd8rnai62XIhkgb+3N+zu7kC39Nch8A6ZnjdVZ9ZN+WUHGHDm4U4Yx4KMK+Sj4k0+KO/yLXUTDlX9OTbIQMNdFtRnOgKoNKJUti3sLXYCqbh0EQvl0LZLo2InIpEuIp2YbqFIdCeLt06mb2HRWpOPehOn0pFs+FyvaPdA8MiHkxTC5UZ9gkw+4PF8Ns0q+K132eyndO4wlKnHnLX3mt0hKgm82c9z+8xji50s7sbYJMwFp2c75Zwn3FmIs2im9CCUPqY0KjPg6xvK42I3Cn9yyKIQe4dynVB2qIM/vF1EoE6OOaTfurKfA8nR4UHyU4mn4nATpa6HyGfXLvH5tF/+MRGyJrzVUhGP0lEGWzg5IFmitF5+JyOC3znRN+QQohbwvo0uaf5m862AFtD0cWUh8B/oua4My2Fj9xOSJ74qp9V3QgTtFxFPvySEOzTtM/a394ddPpdfYYfupRc+IH/uS3X35mvOMjs94hPEQybJfKp6eoIcuZMObdoJO+u2WeSvc0mBO6Fs55kw00hV7vic0FZOUFSf4HENqNyfolx2l9wpLyDo7mgP9TiLlS5l3b7BtqDPNu4ZZ57R2AXOdrjK+KgCzs9WVUR5DqJny62hkKAbtMmlndpP6LDvwNXyo9eEZvkYxT4C0fNOIB7r0vjwOrDS06AWBKjCe92nLxES0Iw1pPUCiowpaX/EWXDXIfBje21vuLX37nD/3kfD4XP7VxSkvJTxvLANdiNu0Cefch4lrV/q0875EBSe7gxfsBPthz//ObfqfjX8+Kc/HX75618Nz/mk1TrfpF9h+Y3Spi7wOeMz4xfssjtBqfr44fPhxVfPoOF8uElfubLPTj0q4uVrdz26Pw9+Mh5u+wkozHS+4dzHHciWw/7qwf0Hwz/93j/Jrau5QGRnnwJtDD/8yc+Gn/38VyjodoYPPrjPJRPIGWfSbSErqIqQCcYmzso7Rml0gILvBGXRHre7fvbk6fACeTsHx6tj+koeur7sxJanGSvkKfWqgjNfD8CRborX8khTfbbplKV8mgrdpfhQCsCBDGkylgvHo3seblp3wBmu2+cFys/PP/888vGCnaSOxeaq7SO8cE1wCj/pu+JXXNZPjKJDarKGEJ/09AYGf2iL25qnnSVt0Zg5g4pWZArxop6GYX93Y7h3Z58bcxnvuETEoyNsI1G4Zm5xBhxSgUy64BZftTpzLL7k7dOCUo5KyBsp422l/ZHoSt1l3jJYFvmcAvWCGZ6wCiZZ0qb4Jmrp9GdsbXUhXEAFB2iitYUCPIb1IOw+Jva0o6JD/olbmGCkH8QVt2E4jLM8qSIRpAzm39NYf3iE8y/wphO4GwFa0hZccOXpaWLL1oYjKBQdHzwdo3ZhHGup0SDBPPKBOY0lqbmRtvJtr8FjfJSz9gj08z75lJWXJb74A0ZOaDtfylzDijBX0fsTd+HUbUjCwww8zRjeTclvL0UPXbQL02LYN/qW8vxG+LcAVBmIDA+/ns5lFGGPfPUPRL1Jh08z4PDeLHjkl3UL03lwW8epdIMMk4YKi98202Hixtv7FvBElqE9uAHt/qAi1GLZ15Rf3GV6vdQySII0LV7L/oF8bLPjmXKEhTyiC69wAPP41/s3QmOk3zVcSawQ9KN+laFSjt6MQRAW0HdyXINfa+SyB47GOL/kBtZLziPFVhmX296dxzoPYE7qC4EcKZN8O/ZkCT45YZ1YcMP4kUbKISUVNpJtyKIJEEHi7u4ZRC+37/xmwcILXSnSqfbUIhIy4JJlpUiU4MZVRn2SZpuVkRYyEx7go5BAWFw4FLLKR4mzOQZ1pO8qTRVSv3b6eclC/tLrACLKKOkE8cEf8szKR8YREMUH8SouSnBbPEmMM4201+Ga4BdXN+aH29JrX2ciLCKZGXlTiGapGq5FyEpUykbpL8E3dMTbElgmjVnpnmfZcXaY4gdU2NAE7AAtvXhEN8dhmGYMA5nttZuUiUgnG19nevQIRZrOPeOCEseMpKArOZwwz+NThrfWQCvjlLTxrgKW8Sa0FVK8iW/EtuAwuJdjRCsbLQsRoV6bdKENOzKCPM2N8zRlsOpBeRM1MDIBu9qM3Ck5FU5MRiiu1ZEVjZWXMm84YU4wmfjqj7o9yMDkqkQs0CIca6EsHNSeVEyISHsoZZ31Y/7EkyZtlfQjL4y13A7CEDE+8KPlFEfkw3xbaA0q1qJ0QJdOHy08DteFy5DiZXijFxPwJKpcCiYMkiIgwkRwNKRJVT8mS9LCEmS2sSqHDCs6XWCZus7Vw4EnN1/CVGGtFxF5iYa7trJDDqVILeiYfrGzyD4vny66QDINlhRru2MpO6YIL34ki/YDUDOWRyVfmaTGKScZNAwUWeihvqFDJV19JiidDkAOcPwiQMqMbTSLAWhbYfK8vXVj2NzjEPbVuyjYdjlXTtmxTBt8doaSzoWtO69UpkGHizt5csYOtSPOYfDFk+XcYGG2wmLZ88o0uR2VT0r9lNdPT90NcO4nn9Dh50qeIVQ8hUfw1POA5IefoapEeqPyyVKySFahZBk8w2ybc4Z2+GxJfnvWnQNoytU6JMAiU/JIBU/OPYNFOSybM45UDqqICk+hW3rE4dlruehBWbCcEJcH/hYd7sxxoVoLDHlg3VgId+tJ9yY7PjY4a82GdwZOd9CdmsZmBd5Vdztw5pxvBK2P7AKgbUV20lhtC+RnmyD33EbKQif9BIOc5YS40I8GDwiyAlYl3bk8lk8sRj38XQXdjgfnQ0POlSPprf198OJQUYHyQrlzUbENzS4YVFJCZurJcHdr3NjdJ17Ng4oW5NA5jhMW69K3ieymc3cbXz2joIMW3LAil8qEc4T5aRtsD+60MCdHwQMtmFZ1xFf5zcvJkNN8C5mFJQnktunlkSbyH9fbfoQTCnwBrnQ9/XKqglkMTX2QtrKs9FPO+its3j+NGOQHnuvwjjCjw/6m4+v5mLboH8HiABI5SLum/suUXXlN6aVbuArvsBNN4hHGfjjjdwNpLA6vu7sEJuITeOddzo2yUyzpSq6tdz9/VyltW9/d3UQhxy6tdXZEsYNpix1MO6sontk9tckuK9/EH7x+Ojx/8uXw6OFvh1fPv0SBzWHMvMF+fcZZckfnpEEJrCIMAXDhH6Uv/MonitDhGOXh/acQdcrLEdRTCDJKJuTslDh1U/UwZYcZtL7wxfr1TxlU3iyreeQ8RBi7Sl+xQeab2yqIVM4RZp9Pu1xVSUh+NZclDfKbuSXplGzziDKdvPsYmlzsU5Iv0iPfwjsrqkmTcRISY/0AL82toRjlY1jcyk0LMwD0lJHcKfAaF2Bw7UF2KO5wW+rNnfscU7E3sBmRT0tRXB1RlmGHdoySx5c5jBmbIFij//JmVntClWOPn301/NV//ltuQX2IMv7W8PDzx+xsfMVuOl+MeL5c7RI+PjgaXj17yXl0d4cb1PkK/bf751TIbVH3R+y8c9faOcp+emHODIShfFa7x863Dz/4CIUh58Sh1Pvq4cPhyZcPw4GPP/5k+NM//RfDH373HzHunKEMfDk8+vLx8OvPvhj+7gc/JP368OF3PgpP7WR2b9DPcZC3n+B76c5wweUTh6/pCxmfqJjj18gU/eUh/fYxcF4M4ssT64QCpy/fQmHppUO1OLNftUbLCDafW1g/yqQVaJ9ou1DWUqGVpOrJhMDY5nK5Tny9j0iCKNocj0wg309QKL6GXsfIruBybHE87WOfdW9q5QEBJKkS3fpSJ4vxA2D23Y2zp3NCSW6JM1hs1CbtusbjDcbjM+TDMwDtfzepszso4773h58MH3G+3M424yifgNk2LtO384IFwbad5AIS8GUHOTwke56iKVQbkBzlMDKLzDm3uWDx7GMDSf9FqDE+KWYlstDkIYLiYyLNo4WN7Uh/8ga09ZniCUEmB7MABgkX0+3uJcEY1PEZh3sMbwmTP+4UFdvZQm4Wb7AdPvHiSrjtPgjiNyx1SpjjsX8pn2UV3nSY3m8HtlGSMpqeYumul1zlt69PP2WcCPjJuhlHeNLswmuZlSWBsBUAibQPizQoN85PmwKOz8INzyepwOViMZIi0cwfqwwq7ZS3yFgUeBbamUlywq2RY+Ku/s82k3zBmXB+S86FNDV2g81LCQIqDOikabbuxFmmwpH5sDiaXBhe6+4GG/hyA4YxbbnKJg4vxRtNZLYzt4cGbxu3CetKr6pjSiEC+3grzXixytt6406IHJIfxtES7OgjC9gtPPVErHNLLF0KSOEN0gQSLww5aBuOSZjtz3UiacQa2nQLlzDyJzpxxFtjY3rdjTGGl1xYLN3Wb8NZmYl8ylMk+CNzxo85SLr8oOzEq+pNLJ1s143UZ7SGgsRyw686QkOpY4HCw6yAOI9sYR2jzdELvBpiPOAT1guVc174wCVS7pymf3Ve4cuJtBMgyTpVE0pCp/Mg87MmrAed2OWUmKQxXZVFuxnbcuBM1OEC2CFIW35lkS9bgJ6ZVNxikHgwJYhBajxIEhLYFhe4KlAlKoYGZ+KCphE2EVV4SJcS8huaiCePDiUDQngEs+HpOJdtk/onMwqNqMb04qnHsMJbeTdEIyx+85ubMa7RI81Lxrw7RwC/BsJ8K1FgZ3XQnfLgCuYrAeC4LoOOpNN1HUyPa7aoG0lLMVe90hxjIZbzMuJ3QfYWeMuf+k5GV3/eFl+yswg/h112B3JW8Eo/lnARUfNBWbm0KOtYLd1huE86XRzyiKagFTnUa18CkJP3aN2Ex3R5JZLYKW3Jiznz12TWjN3x0iDtV00mlgYXT/JUB1ATSaDdKUff7+eu4qrP3XSXTs+uTZzBB0G9XVoAy+Cj6bzuTaSCzZvCtfIUZP3O2dHDRxxVQIKvSdiBsef1Nwa3tGkxEDGiGgEmh+kdyCzDOJjDmwp3cI5n9DtRzS4mwsvNsgV33fTJAkDFBZPXKOfilrFOcAvPKBzy0clJGAiN5C+9ljZh2iEzEcSTPkaI/kAD7vrEVLdC5OAF3TxJ47ZxtbQ8mdiRn2O8Ko5LJlAqqNZX95k0s4vhkk+IUML5GYoKGhVnLkw87NxPD1dZSKvw88Y9z+o5dzFTsy2KzfdcUtYmFOFn4wsFSpyWZXNK5vCq4jd++KRU+RmqfIoyirBzCfVsH3iu0stJ1wYKIgdjFV7HLKpURqm4632DOHxKUcdiClapSDONMMlPGLVE4JMOeeUlBXLYc4ysL+NSZ5bJBT+8sArckRZFLHTaNs0nizcnMjx+9huFInhUBJ6pMCN//qkP68V2phvEIjDM/KDNv7Kxkq9kKBVkDDzYTZQyUNFFDyFOeixn/wQvkxjL7B9Er6uko64VRzseyylWi2pN5PMkIrWNs1IRC9JSV4SFJvC4S88z4lwUqrTImXFoZVfd3aDshWoRSD3ltHwabMuh3/yqJK28AZj9SJPFxPQ6LToTknBpj7HQX2saXHL9JtivRZTIym7C07Eb2WldwJI6XQj5Rs9UpCmf63DLk3n43H01k5J9wyf8y1BVmvz2emsgy7hDWScvCfT4dBnAHUFHcolXEb7jp4ybOyjlOEOMTxtV0O1vuMuUvpI2csknhiso4i64SfP86Dm3tHIWGRc8nBPm+YT2X6coPk7ZfeW5buLMZ+jI7RkvEdo6Ahs39Q02cCO79GdnhJ1h+9l+xTdKGzNSPuKUSBcFOZfM8jjxp82s8dneOgq5taaU22g75KLg93N+uwtoc3GgEYecKBsVA8GO71kM4xYqkP6YJh7cbzG9PRgtrTU+VJsvOTCmWkWhqvzt82zRKoku+cR3lf59j13R7976aNjbuMutt2fD08d8Ovwa/p/JK3AwyLvwobXT9rENg4/OCV4doAh6eM4OrmOUpHw++uyVnSs5n/FyZ3P45JP3h48/vj/cub3LZ6b7w4cfks/u3eHZ09d8unx7+PDdT/gc9XT4zW9+Mzz88hG7106H1a3d7Jhzp3N2LtPH2P843uzzEmF95b3h3s2bw0cffTTcvHUrC6FHX34Jjs+4WfURz5dcPPHlcPedB9QBFUF/lRct1i1M11rxZRmK4DfsjKNUKGq57OLggN3EXhzCLdlUUL6kpiI9s85zAD1KQV73qilX+Yr/YTllv2p6usjVLNp0PWzEkXixVL32+FqIUgRijnhTphLOlzcdR40tjMXpi4FCjqzvZVkRfRbTRCSuyY9jZBkZVHLVC2Me/XGQyVmr5L3JyxVVLw6dN/iE9Tsf3WeH4l12y7Hbkk/Mz1HMuWuOV3ig9oGHaRM1PmSccC6iQHabcpe0ym9fxCGLxHVbRaSVKIy/o8uKxTTrqh05TtHGOMtf8GDpFTtDEv7gr9roaQWEH8KZe7z6C4Fzqm5a84+3h/YwU8hxu0XjergIr/gLtdkR3TwKQsszlsGJL5img2kglSZJw2q4Bz/sg8QXWGTc+P4EF4RIizA9u64kCY0WgDT2Cbmkyb7FvgGpoHek+3BXnLNQn5pb2QfrzqeshqWfJR3uTGCQLznQn8Yd8ikZJLfA5uURLuMbxyYZNXQms7oV9kDHWbgKxjmRMWBuleD8PXEGVlTDV22koRthxFwcgpKGa0xfrAdRj5tkLbDy3Hzab5zLP42GBMfNT+SMfM2P+mlWSylQzzgJ4u8h1nGi41h2S98kC7Kkxin7TvqUeVoXgOJo8GCKEWQ0IQ988EhKSkkIThDrLtjKE6FIOzDU/s78JDSWruTTUhiI4CotXQlX8eTSiywRCrfrBl8w0ZfkcgduXs15cijj3qCM42AGlG68tOELoDdc+nCOQu780p1zrGsYf3yJ7ZrBl3eOJRZbjGlDoan5JanRW+1FuZBun9aGmh8rxrjJAXz3t+C5VbJV/GA6ftWYuAMlNshkiA5siJdZDumawMosoovZAQlo5LgJc4Cv/WmcbugLpCFM0Vt8sijCDRZt0TnZIUK4cEAaS2DEaSdRmGAQnG0gOEQU5GkIho9PCkWktBGoJXzsBM1yCMLKIU5+0qgB/kYWiPdrTeH9WpDfo8iwtDPpbXQ1nnfmF7i/rawyLYycglIRHe+cJWNY47l59rS6OyxwXWZ6WKJ6+sCm1sbk87oLSgI6OsEjawQYanhQxaGrhzW5Fa7lJaV6VASUvDabePsa3zaJrFD5Wx1ECIPB7pxh/ZGhzGlM1tSBqqK7TlFWL+lt86kgxJsPa3Z0SUWE5bFdhM4Kgh4c0sSEKh2t7T1UiFygosXW0P/mYUIV0XGNP8IumsKzEGbQEtgylPVX/Gop53JCUOqrkWla4YMjHvwuYJggxIZHUYYY5oA9s1VkJo5JrUqb7Kpi5RbFHLYLgxUm/z4q52pVx1ACrDB1bgb45ZI08/hWUdNlMLZh+Sc/4YhfZEH3WQsOPuBWs6rbOrKiefxzwpTdTU6EeXJjJrj5mgfllvhVqG2xFvKsOPZa5TW/uFxzsZOA83w2N1ko+XkKO1/8HOGcnW0uDLx8wby97U/+e/vnGUoyJ9MqdKxflUXa+fQSOXLxtQJvXPi4s8CSOOC5yK7PKcvfPyMSr+zIIpgFlgsKlX/evOd5NnJG3mbRAjI/eRI+b7zOhVWJVPJKzuBRacpE0baSRQBlMIH1mMU+ZXE17oQRfGkftElLGsUaMBtorczPEVvllIO35wrCilLCOQEApztWc1ZGypDGRxWwgBExcqUsaVddW5JmjMcn3dJshHRkd51tL3VJuQNV/CIjIIu/fYGm36LJc+l1Q4dT6K1Gv+ktg5OvKCYFbnwxz7whlX/U6Rl17iG4VR9ihnvt3EEX8O4aktC0LdCYseg09hlKwyTJlq8ZYBpYDxntMbyDd4Q9RQ8nRe9Dx8RXHGKbJbgSf33AmOU10WILjamvqwC/e25XcbwtpNfD2+Ln4cJ+kyl8HYqaeksag9vw0IEVThhh/WN0K1CRbeSN9rrFZSFbHNS/tbGLUs5dUyjmuMHYGzb9nPH8lM+tORts9fw1O7UO6Y1QlvD3hsmzlzzwk5pDxHOrquOVcmyWjmXnjE2gAYr+FOJ0+/GKi0IXkXZT+aS8hUspTjHUb3lISzuG/uovwQZuFfGew7bGbaMq5tZwrzfFXD4bJz4KQlDRdNJPaEc5lLZULEl/Q8ZmNZmWcQLfLp9T3RS8LNYom2F9bAPTW0Qo7XNVqNiu60g++j76+hucH/rg1gfsXrw3vHzIp5xPDtmp6IsW0vNv1WVMQeGusjG7IW298NIyHbrr+YKLF1B9nhzU5657fMp+9+694U//2Z8Of/RH/wgl2Y1hb39neOf2XXamnbOx9ymfz96Elq2cA7dqv0b/r2JsbWs/N7O+eHlA3DGKwse82Lgcbu7dHO7evjPc/s53hg/efXf48P33088/ffZs+OnPfz787Ge/GB4++ooz7ridlL7pPi9utjjawN3IK5wblL6KvjZlisItqkbGKM7H45PVx09fcmkFZedzf4uu8vaSFwwq7kzmC5WuHEsfYPXMOwPcBl1nMmZTMd2+DsY6JduYtCdc8zY3T+ti0biMB+Sr25cj9QmrdJqXqJyzBKXYIgcA94AKm/kmZ4fRrn7b/EW64hsabWL2UcxdnB2ze3qFSz12hk8/ecDZcjc4osH2yc2GLoCzIFYp5043Hne8ZY5S84+EUfdvvIjIscy/2M4FXAQ7f1Ax5945ykacZRn/wjfTpITEYeOWvhQ14RXJL+lC/hTf4Vo4VhkBA1XecTwJX8UXR8Ekw+6vIOF7yJi2UOXXsU8uCmMbG43FaybpjevxwVn1fQWncTzpV7DDJrmEW2NOkTH7HPuhZgsnTBRkhAteYb037H1YISpFWnXnUULCByGzRqBPsF9wdL+Mgq3aWO08dU7Io7Iuo7+CaQkrfVFImHxFvjJDAFdgwgh/mGO3NAlvbue3Ec/EAtHgldn5n0OQxvC8YMTuO+dME57qMFVsYZOk/HjmOIzr9WA+xSHTVprl314XxVmKmj/trzeJB+m8P/i6FMJ3WrprChsjZyhaLJY0pSQ9qAnI+Omm9UNBHGtDj4Wi/ZphL1chlg/WJ//hh1j5i2AaB4JuwDHiakzKHL2HA1dlF87a6ab1F/EaUXVQ8fgrR2w2E+TFgP2mc1bmEM4l2CnH3ezMBVTMOUawIx/F3FlTynm+6JkKOfrWnBHbxm/dOJFjHm0ec1NprZ3Hn7gnWGm3AOFwPOUXzlKN9asAEa8MjmEFVJBEX9kxl1wnzgDYKJglrDwlgDiQl5CTqCR/zCx1pKRTMtug9Hy9WcxL33VJLIydhnTEHcRCkk9QFG2LcEVepQlfqoMiWcmiCU1v2o6bIBUUyl/ywk0ZKwthi7qkMVA6AghP8M7NROc8dNFtmk6ftIS3DeSbebeI6/fB19gTUnoHp8dFbGwL24xh8iimMc80YwfaAa2bqoEFHk+YACR9eDmmKb/eOVznactuBq1zwtDEeiF+MU35JnxVlhrklBOS0g6CEY/tIjt6WhaRqQih9W9axM4k2J1vDrR9EjbCkD7KOWHBrq6m81wc0d0QVzvjxFe419LTkJj/9ZZAPicv07nSwWNU1VUjJLDicGFOHH/pOsnMThoo0hGvDfLwQ0IwwpYrIAlLfFzm0x1lz+NaTFkNyWKnZl5OGuRaB5ACHzmjo9EDU1NW2rT8LEWcigwgVcQ1O4pMFXL6VeKg6PAZP231Ew/DUMpl95jKnfbkk0n7PZ8QMdFk35L/hEuXhJAvf3mzB52B7kkCDu/CR3kIPL+5BbO5nfx6gL9vqK0RJ8e+1VxBaDLpBadnNnlI+oq381EuuYKerJRtDLw5gFWlk0/OVpI/8BTNb7FVPpCOiRcxGdA8V+cUJU6N4ijAVOqg6Isyip1t0hkFXNLxiY7Kniw6uAsWxZY76E7YiXeCAkh25HNT7ChDodn6sU5ztpRKPdyllHMXG+WjLGlHEXZKjsLIzyisXydmygRVlE9t/yd37+LjyY3k+WXXs6tfUksaSbPz3JmdvfV5b23jYAP+9w0YNgzYPsA+YO9mZ6TRazRqqd9dXc9ufz7fYGTm71fVeuzMLnzHqvyRDAaDwWCQyYwkma5yq48MjPbHYLfj6h103bOE8uYXOiVndYkG4N+tKDaYNLV0YaZjmxZJwDXC5TKfHRS5yJ8uE89qDdrCNiF/nk3w/ScPt5Zg2u8kn22d9k0Q89U05elDC1fO2BIdd0OLBXjm8zyfyAKDgURiiB318EMPytmD2d2KBAIP5ExceBDW0AHhGOE8A+8cw2fVgTqxSi7bplQQ+HILlmoKU9CnEj5oubIx/JfuWndd6hBf8vAZHMJJJWqxhgd8gOOtVyMUvJA24PD8l3Zp2y2i871oBbdnvqn06/BXWb938LvofFf6uqDvg7td986zIeZRaXHV22o7ZYEu0ESB49sXNajvo3P7fG3zcJ8t0fu3WW3lxwFYMcd29Jf09+fPOLfy4gn96JiVXBesrkLnuF6iWxrKchbhUBC3jthvfYHwism+D315s026/cd+Ri+hH8qbWqhx3JcGXOif2zudaMu2VxjWtz+m/9opuRiLHCs0xO2zQm9fwxwXC6+AQdt7gzYL/MwHk73KytZVynP0zUNxyoI/9T8OZDiDghgFKmYSrvuWOCVLa9XtYLgu8hJct1fhmA/KeJmPMv7tcO0xtt09uDfdP3pveuc2H0zYv8dW4Scxyj1/wpfo+DKGtwKHN+8Tbj91vCwu5YSXHpwrKuycMfKMYw1cFW5f9HzNDz/4q+l/+O///fQPf/830zs/ftdBYjpjO+vHf/rD9OIxW4SO2YqMse4uK+Q+wGB3wSqwJ8+BY2W9xRZYeTzhAw5ffvlHzhg8m+7+6s70s7/6yfTrX/4iX3Z1u6vbUh89/Gb6+A+fTp98+vn08NETztGkPeFpj634t+7czeWqP8c1DYnKUh19yTl2x2yBPcYo9/T56fTl13xchBc7p+oDdbtAYBoRNM1pmHNI1aUVEAp3H9K7/UZaDXgVWf3aDrbL2jd5acNCHi3fGrCiUMFuW/VmMRIW3Rqbxau2RgShX8csAHX4TzKyJSKtemFT+CYVP61P4CeDcXCiCM6DzBtsXnoxp6C9bx/tsd347vQLVke+8zZf4t5F1t6PmXeUYc77hFLl0iqc+52yA07fEs/JBj0YmD3AHssfabaG9TWtHsP7lyzpI/aF4n3hvHoT2YYbMppjplf9QqLR2odQqtjxtW8hcXMguGv83K/BaZjxTaf+VDqcWeVy+I3b/pxPnFX6BpxIGUoKxzGmZKJcCrNeMBAnzalIfJojMgIJDd3Ik3zkjeSTXnTE8y/4jqno0nyWHANfnxdXK+PEc9WcRjnxnFVonCMcGvJnpfznB13yeaL/hIZ9x+IoXfvFizDHI//N6/xY3dYVjRqtYnwbuNH74IEx/KJdZJJXejjTJRdahAtWfScx05FQOSDWRYavNF4liTfXO+HCNUvkja9b4xiTA0atklsQhS2uMCoeWgQLQ/kpA3gcdVpyDfzwbInVr9QEc+fXNJSl+59tlR1Y+iTlXh8UFUl6yqPknx44xkflWJokGji2f2iQqemIMcqS0jyeBa9kXPdBSoncoQl9VaO4JRN0XYlXQ5UMUVrGHc8p5mJLfZ0px0s+zpJ7dcOtq3w4iJVyF5yVfc4xPJdsYz3LOXM1htXulrqPW2c5WRvmHNWsC90K3xKHb8Rw4pUQXTdI2kgm9fqGsY7Bl0hkto5zOw1842chFEachYRdhASgGkFpcSk4O6W1ibKuGRK2QXhmZAscJMtK+46KCZzLMmJ5iEG8FGe68A1XkBIMFYX18Byao+IMNiFF64aWdYJg1M0fcK1LGT9GeaQnz1wg8JRe6SZKq1op2VNu8xzRpHIbzCYSJVQRpT3T38QrOVjAX96F70H2uhJm2Bt4+0tyVPW0zb6dauOJ1crd4nXoaLfGa1g1UsU6vXJcLbTT0ysHgS6n9GTQaeJXSaBYULdC6hBe8neXIl9Ubuhi6iINrqCQJ7yR7gOvLy5yX5KOeKS7qs7bIEGfLapvjPzJTaGvNS7hZ0k6Dx/prxlpkBZnghQxdHjw6Hlj3twtw1ttzsohzH+XhG9scYkP4cxyo8wapDUI2UeMmyc/S+bvETIf2TdclxNZkGJZVkJeLEHJFI79q/sYPmj58ANGDe0oXlkRp8EKeXa4jHTAYoDTCIchxxUJXrxZdiWYl09seWiJYU6CSA2iWTEnIxoDww+/BnSgkZlLWPGXsGDTcbapySVqK28DCdWnblpeNcY5OEUI3ka84Bk8VwSUwY4HTdr5kAfM8zOeNPlK3y6rWPZY1fKK84hOeUhzRZvsHx2x3YzVK24X9ewYJ+DSO+BBqCZFPBiz0u6UB7XIGXmlHvqw6PS63yyVzJ3sc8g3Kxs0yp2xJdVVbHdu38oqPGEnL33ow1hH2bf5yINhz5I7Y7uT5ffHHdQfz67z8hy5u5x5kzPdWAVRqwkwONGGtdrONnFLBTDEpVZoCLQv10pH2lAjo22FxJVutvLCn7Q9mF6nwfIEXnbZ+qWByrrsk27bvlZG8KKhK3qmPsG8DzNOtLLiARpSVyY1MbEkSqSOZeyth6F9Vgfe4aB86+jqPy/f5vlgY/2dJDkGKGbP2/PsH+tSalS65oSCWQV5arJFhaaTZ8fT7sVNmhyeIXfGqpVL5BV1saxsEXalEu0PbfmS7kVWPiAz5Fkr8CiJsJ1wjDbBBzu651d7S4qW77+ErrrcR6+CKXOUnXwQwFmd6r/XZfiXg2UcXpGf48pnBa8g8ih2r6R8J2BLGHM5q4wNUw4dbl80w2sZrfFWZDaC6/zrhDVcPVjXy3p3+loGViHV0GiN/tu399jm7mqpI4xyt4/e4rqXba376M8FnfGAB/tphz6/fzK9fZPVmXfIy1lxx6yCOmN88rWCRi4Ncqe8UDhhvKlVcBiJ0BMX+Wako+xa9TTkYF/3pQQ4jFyMHdABJr2uTIy8MJwHA+j7AKvewn5WCbttVcMcO29ZMUd7Oww4btjfCTqO+G9/lj8n9jmbxkJxRS0oiZfGrCUWpJEmW5WvAev2bHl3mn7B5KT6RtrIKGPZ2Sn8MB4dXmBIOXp3+vD+T6cfv/MTtrPeZcswozpbU485D+6Yr5164HXOrKRufnBBeaaGNLzcZnzzxsil4cp63nSLKOzusfrx7h1XuL3HakhWrLHd2DPm/tP/+R+m/+N//7+nj373CfeZ12xt/fn07/7h77MCzm3tv/v4k+kEo6D3gFPOUDs7ZtUV/N7B0Pej996d3mbr6gln0f2Hjz+efvrBB/kwxMcffTT99nf/ND148BA90BjEYfI0imdrem7dS7Y93zlinEdHHP9c1e3LJT8y8fTFCR94uMh5ci85EPOU9tJsxPSGi1FsfiHjsOnY6sutuv97HytJkOEa132u2ytNAN51bVbZHf+rr1brFbTprIvw5c4a3jSFZeW2ChiVmksFH9ojn3hFo0ta9M/R277Q9PWDz71S41xWheJ7nMWZq+VYNfree7dpy/t89IEVsHt+tdBVKRhyPRLFj0Wlt6IkPiRzv/LlTQ5hV7ednyS9DHPWxfuHedogYKyg/vInzmCZoOzWFfmWpMpoV+GWzyzD5EebR/Xbp6pxS7sOhJGx8ZpOodujh7hNQM7RkYHk0NBukO9o3WOJBW43XxXQ2RrUdDIaoCemdxsFB4D1dJgx3lcFamzaMMpJw3EumeEgBRaHkW/oVDmhVSUuaAjLmjuH9g1/r5RzSuJqOV+QxA9exWdjHXPT+fzGWRoVmGU0GqNK6LKMjTIzs6Fs9dIwGdf9osNFhjwJFPXQIB5Y+6l/630iYcg5ornEnS9TErfYoqnMqoywkh9UQbQh45D7l/mxjPB0PfnuK50qblqWfDGuGYN/+13ghrlQSbYTAABAAElEQVTShwyjVH0/dIyy81lrccgy7pFFPS8+rLQJaaOBR7joJ2eQkz/MQH/2pV/lixQ+cu8MwqoN4MFOYR0c2yxzDquZRBmjsiJXwz8vBGKcyzZWzpRjpdwrVuNfvHbbKh954JiM8wu3rx4zr2aBAOOXL+2sbz4+EZ6qVnJi7XI/kV35HLCE+SlJWg8Tq/8RutZZx9adaxEGcMHhheA2YhOJULcTiS9wmYGr/LegwyVMICd+vPJwImDlxAKjfjeTgJk6gKugcIUQUvjyEaGESv0YN0suhB6jYfAcXAb+yFs3yXqgUrFDa06jnMpC41LPkTc6q6I6SRu4Dn52UP7DdeCyA8BadLzC36+BLC+NZOYhOz3L+C/VIf2Z9er2RBWKl25J7ioXWBEQWqvQooOb8GRYEyrAxu+aToebhQ3EdYT2vuLkd8Vz0kELb7bb7GxL4E3C+hhGv5JffSJYyf6OvCDlMEuXBQh2DHLC5IghTsDgoJRuj6zBC7Bw72OjnA5njo0dIuQt2zARuMPn0mDNQ5MHxvolRUal0KnpqYM4KOuOkrzSqDLX7VtQE6qExFOtwkr9k1x9a8YfAYvhv3hdJXa+kFqnr5CjWwOhB7p+o6ZQTBpcFOUIrAqsoHLvy8nqMMRphHPijp8VdDwg7MQg11tZNfIoeG5QCj1h6DpW2Bg6229UIu0ibMSzYrRqHfzkIHvxG0QJcKkA1sCWMWyZNqaPVk4yFIY3SSbH0maSHPMqk6XXPPxyYhPXIXrKNlWSLlhF4AcOJOWiKx+u/fiDk2ZXLPjwiTSiC7ZKJntS5AH8IEYbeMk4RalUKqVzw9SYo4vOApWWZ8lJI1tYKVJddlusW0WVgyttNKp1/dy6qsHQuORM68mm+q5RTiOdRix5cLJm21hGJhgU0GNFrR5gq5eCx7hm++TNLj4ccVEAvOzSvgcYETUwOAs+d+uTcvDplMZQppZRZ/64vZbHfmar9YEM6MooCuwkueQCdWFyZd4KQIMw9bFOGvwOkMEtPqbhFyLPabPzTFYwlll3mxgS5rEF37rFaiT4O+GrtT7IeoBtDsRHBplsWBtwNWq6NXk6PZrOPBCddA9S96usJNuq4f21h7JjuI1RkbLsf0rRQhEPBkTxhybil6z4jZJST/EIz3pO1pY7RKSk6N7oxAjNGSmxQE2RVvebTSJzhgEuXiqynbaZ802xhe9BhbJnl6DcUk4DFdZwK2iDvt33wTUaMVOb8b+VD7C20+eMPyBQVbtatiRmedvIVDG4BoNedU57E1Q/o8+ssHFruavl9nddJfcOHx95n22K96ejvaMYrPd5kD/iS7/7Bzzcnx9Pd/ZOpvNDvqLJRx4PULYTaFwwVrkqzo+L8HnNhC/4qMMrLCpZPcf4VAYWH+8Z+WSKdtih32gUdyyjR3ALcz1UTaF9CElVSC+fjKMuMUiwdd8tq/us5uJ9RVbO3dhjjOVeKElRCUUQyt6W69WyZSRIauQUsuI7Lo8yiCrG8dsYAYyf74JdTW8dyAspxvYdHqCPkP27d96a/vbHfzf9+v1/M/3s7V+yxndvevDHL6c/fPwRH1D4kvHCB5RT+jRS1HCiccU60o7WS6fv+OtYp9x5B8GqWz8YUy9pbvOBmF0MZE9YHfeAc9/+8NFH0//2v/yv02//00dg7PNRh59xxtyPp/t3+fI3xh3PKD354HT661/yEYmvvuHFwh8ZizDu8LfP+Pfy2fPp4TdfT2e8mHFc06Bqy51wJpwGuBO31MLUHh/lOGLbqx972OH80VO312PkOz99HqOk46fHDRxznt2pq+u4z+0e8MXWo7ucd/ecIR29gK5mIp19Vt3OrgVhDowoSLVmUK78BN+fuPJt2+r/m/CBNPcf441hH1vaUArlGta+0M5jOO0NjzlL1LlaxpHUhLC6yR+6n/xkVL/9IEvyDi2EiIRSXw16qTe03Cng14cVwwlf2n73A88OfIcz/97hhRVS42VdVsXxMGw56V+5z3p/rAttoZSYbsAXQ4nbU5W1rSp/xWf/Du7FCN/WNxc/kbd8N7AoWZ2AYCjhIBqiXs5X45qIEeBiLvepkS+IwEemvvuMLKMQCDW6wVV4ZN/wNIgEBVz5N6y/4Qa8YUkX1ngBkBNf0Hb+YmE17oAkTl3mk3L5M9yOPa6iucg7lQpRJYBOZBbgnGaEM4ekPJQjOwzAcSs4M6+0dq2Yq6+wVo0t/6pb7i0WRlkK07bJ5VzTmQlXJj4VlkqlN97iZ95HXrlsHBS6wsIihyTyYzzUE87L5pRr3pE/SNAXF6D9yLQN1zSHBm6krSN98wi1dUKFkzzTEpZSh184G79WxsbUiTr6fuLzT6XLd2nOqtFpqcBNk07+hYETWtKEcEiYmELmItfVzU6OCKZwUrxZwp/0K1yr4xIZZE1b+BiFDe7Bo2IZk8A2FhZ4pkj70Mjtz4qsYc4RPVtXyyh3yao4Dk/gnsHFFta66r7nxx6cX+djSfT5vMuWPcsaV8YnIvqBXVEAcEkoWZJplsMIkitiSJLy+Ta34IplvqtbWTtlRasEbYGrBhjpst0NYbWK/6XTFDlxFOyYqFjTa9xcEdObPmFpmpYhyFYaaZKoBq7OE5LphesCRscCFPr8OKg4cPZDnvBKsyGKfMEqbz+MViMIE7/zE+ZP7RE2d2S5HfEkS7frseI/PF/zYxnW83ugXpP7vyDQuoLWee3WaSt4y3gF+t7B0uFCL11tGV8tzPbTlXGh8sww0Qe/A60QbHf+FmqtByP/SBErjptcvrI4chc3pHmXcbYcnzDMaozwAcjyvDTcRV9Bsy7Np6vjMrMaeMG3HGnZBQdcVlp3JfQaQ8urvAU1nMSQ8Q1z38w1BxWP/lZ/l57VKX0njGs5R15mCVLB5/YjzxxOrpBJXUY0ALPPjsiK3AAv/U6BddkmbrxZS0ZI6keeJabIDfnou/XSr4rWzR5hIbQY4uJjFomhTuOcBjnj7nVyT1DhOmkxDwn8G7bdqszcbEY7zu2fGhhziqogrTIZ+K8wvyNcECdC4lGGN1LfUoPgGBXjnF5usAQsOGmucuOA9BMePnlg3t1hlQMPaz5YOn4e8rDjFl25uOCLe+xqDCl1K+WgNBrIfMlSzcjDGdsjLdkHqPqKHciOqxSJxPjhkgAZnPAev2DlFg9ghzx4y78PX+qGZyLdusVXGqHltkxXfHhekAYnt7nKX1ZtkbdWwrm9yvry4M5Dm04jWhnlKBPnCrOcWWeEdgjPyj1tQZxyyhAqrjdmJV/prvZxJRsA0sJ+5Ji2hFwexj2bzzduGOyM69SR2orrI4n5vN+NySFlpztFntVnlJN6Jt2YBaXjgfgY2XgixmjBAycPmDaEuFkJSH4Nc3ueB0XZr894I3jM9jDP3yN/Hn8UpPrLpR68vuBsDVav3GALWeZ05LNd1OM2xEV9Qc8qUvkKc9DBOeYwQFGqMiKOMAPTJ25b5pZrLAjJlRRDCr9lnfi1P8g++SUwnDzo0nh6q7RKecPv98W7mn27jO1453gjK29M6Jzfz39TuZ37u9Ib77t92qbFZbtvZUgTjHboh9bCakwykx4dRsE1vB9g1To4uEM/v8eq2Pemt+/+aLp7dB9D8k3UCOM896wbB+gqK28uOO/l6MbxdLaHrnuuJeXvQ8evqp76ogidO0MvNVxjO1LT0idjnKNojSsXKJ96L0ca5Vwdawe8ZFy0R8ymOSvq+ESfcHyqjx54T4RvjOMaI/Y5Gw+7FgY66GBMej1Wk2dohWxERf4UAdAJfU3c5TWpJZ7OQJ48XI4kooNIQsheSmtXiLZv8o2k7gprzCVszRmvMMzdv/Pe9LMf/Wz62w9+Of3dT/9u+vDWT6a9k6Ppmy+fT7//7Sec0/bb6etvvkQMGFVcYcB5PJf6ziOQs/d5ObI2RJE1H2jA75UwDufeww7ZlnyLL6p69tPxs5PpydcPpwefP+Crr6es+r07/fQnv5j+7b/9b6df/c2v0QdfYhxP793HOHuE9ZUzB19T0EtWs+Wr3JTk+W6PHj7MdvsLvuzqtlRfeLj9fv+Qswnv3uPjDbyAYLXvKRbCQ9sMuONnDHdnjzAecj/BKOcw6kugM5ZVXlApV9jtsKpv/whDHmPrK883pJZZrUWFlLh1NmTLOpZlfAP2ZlfttE63zWYdCNV16hKe+y6NWu1cfanDTWPGW7LCV+EWCB2l/vmaeTox3FN56+X8Ly+mYFN6ycVP5bdli/+6H1b/XWhzv6GNd5kHXvBF27f5sMeHH749vfvubfhltQn3kz0M60rNM5pcVRKj5lgZ5z1Hw5wr9ku/4UnD3fxX8DLMyQe8hsHCUMd0SeEnUPpTwKs0ASMaOZqn7kOVu9MC64hyUobG9SK3BM2UaVNYASEoRrpsgklLAj9zHze80JDO7MT1Gl4VNwAFhuYosXFFWqE0j/WirzKZRw7DHrjWMbTliUCFRwGWPdILbmTgmxZaAylZoBEZ6dN/LCUyUF/rsoWFz19hBd/Vc1r287JTPqTRlzS41LFclmNYuP6YjzlnzMtdaDmfs/waB9XZkTdZOlx5Z7qhKclKN4813HakLn/yjQuHg3bi0IjbyN6RkXYVofLMv2u84qQpiDKaqwqf8xgw32ZeoeaNZiZpUFqjGU4jr7HFo8Xsg4wPpU9SUU8Gxe6rxItcSqn+JA6XXqWpA5UvpZjsHZXE6Ed15uCI5xhQzw1Nu3gLPHSaV+lXu5XoLYNxxoj/KLkr5ApHkGOQd37my3lZwByCs+RecX7cJavlLsdKuRjm+NjD+WWNXReeK8c8JPNlinC8cSxKY1gHqHoJb4OdJcWRbsklnQIVvnVLYoAln0oP8x3ET9qo9yZeITWMef5CsPNbWEPXTBTzpuLWSGF1LfhCCdpArzARCK8rsWAGY0RBslGDa+OS5xo+g0yalfGS5xQHbk2IVKKimwdXI8aRdB4WmJCUMlXc/ElzjBE1P4GOuAi4Adfr6DI4ml4o+rItWlEJ+pWfN1XtCuJ/xYCWzxDpUtOR0OkmKPdtfWiFXjJexTFtLeumUbSvlCx2yDnoLM7Ilq4XaEGZW7tpXkEII6UzTghJt05ULKqVG6CqCNCxCQaccHqvyoRrLgk9B+bts3jF939mGHrQDk0f1hkkdcbF06bTYc8W2OWpxrPW8kBiOmgu87UEXaiFhDDTuyebgitw2qZlG3AKMaSzb0pZR4aRZwOlEov6jDoQO02RrcoTLN2A+DGb8b4KIFA4l3JDTpVeYVeLadCIkYeHwWwbEaYRg4dODTYa49ooFx+4X4ELUXCdZPQVo5xt4cW/OLallS7W0/JEhTmpxmtXIu/YLKc2ioRGaIkS4tDkQVNtaGMdKUUSwxrLDU7Z6nR455AHHh6Q3J7gQw7btm6x+uGAFVWeLfbiOecJnT2HVSfnvP2EqXzUAFxXjVGDWhXD+UN54+TDDjrxmpuduqqLTDVuWSdWk7miTePRPb6253lonl/2nPOGfCA+ZPuqRj4lckH5GuRO2J6kUc58tpVjtDSzjRQ+XZXj1tVjtkL58HbTL0DyoGb6GSvc/KqdXxO17j64IHTZijDyQJC3+D4+1M3XLzfKum3syjE/NGGlajLMtAO6Gg3tn1mRAV/10G6e0g/rsKseQEu+bRNbxQrIu5FA6PT2eJnJQ71brzDyOX6dUO5rjHKuVPGjGl5pb/pkDG20t6taTjlg/RT8U+p5zsOqD6SZQqvTlOWZLzfoz6rHwaG8s13NhyVliPXDNOkal8cbLJVMXeFJUSmNqKQDlM6JmzwTFTKGEau2uDlMIAmVN/jBmhGgUWmdeUkxZFuBAcoG/Ub+F/Cvu3dcB5Ptbd6bnatGlk75Yf615ULiTfDrqK9xo3tbSJ2ujGdneDTEZh6B6EXqbsj2KVhWShKja7D60/GC/szqpCOMM7cxxr2Foege1xFnnfGcz/3mJbrIPYaVaJc3NDy/YDclH3+4QV/fc+1F6e8xhm/PxPTdt0YGz0pUl+XXrVTall1RB4WcI6cRjt6Z/ItBQoNAGeasmnV2pYQ0qj7S5GJs90M3WSmHUW6f9yw7nDO3A49+dKJdslGeY7Rh/fTflSykrWTW8ksXGrxXTnOr344B5YqnCrfOR8/IV/2xMa/6lqXhDMlPH773i+l//If/efqf/u6/m37y9l9NN57tTF/89qvps48/nf7zP/7j9MUfP+HstecxPCL8tMFljHT0b8aYvICTGf6J4tXY5T0rq2RMoDyNr7du3gEBJDId8rXdH7//k+nw39/iLLlLDHM/n37x17+a3nrn/vTNV18g97PpNh+L2MOg98lnX2fV8k0E7RbW5wd8JfbpM17UvOBIA8bte9xPGM9O+QK3X/Z96/7b0y9++cvcYz//6sH0hBc6Z7ywUIrK3/vE8bMnvItgDEU5chtizuK5eJpg3VJ36aDpnmSu1xgiy6Ak+45r+Pxo0PKVkRCGy2vHnu43260gXDr1s516NV64SDdtV36yy4gOsW47dXWkVhKKZdwsxVelStN7d9OWqYItRDtd3ZrnQHYwaGaVKffHfeK3bh9M73C23P37t/kKLzI9fw7OCTpJWeBegHdJf/avZMl8BpicOtf0MlyGOzmx//hbcq5Q8W1q7oojmn5GeE41MCIzbAVIMj9LLQkTiUhHBtMsM254hg3aT8Wd8w95r6Ved8vKIJ2mZ97rXMou9Dl5jZoyBz+1xR6qIqyRCAury4SZi008s4FUV4WLZhWd/AjVYWdt5LMe+acvqyeRgP1a5aD/aLG371tbzxvWGJfVcvSpwMCyn3lfMJs/8aVkXCkRMDzrZupQ8Nw8TI/+qbfMp1jAk90pLuTxCn1+Gy+0HbvFLd+iki6OZQ6X2Ig2tGAjH/hx8ZSvHDdmohs/JaMGlew69t2+dL2qnPZm/wqBNR/mGflm/0qGJSWo6sPog+pGKPALTH0oZ7wj4otEy8a33U0XVp6tHScsThzu50EgbPuLy49XGeU6z5wJbMN9qRt1DaLDqz4WkcFQS6NGisUox8gEW84WuPzQgy8QslKO1XJ+hRWjXH38gZeB3CB8bqltqvJXnFSB1qW48pnGsUrOF66JwIf6bR116oP1bNfB9hu+7XeexrP+JbOiXeubt3ONeDIvZc5YRRSWoeqg66QoQktrFtq6kNZ9qkFiMGdaFacQOVwlWWyJaYW6FTSLeOEj+VcEAh4KBlh+TBWt8FVOlunTAn3TC70glbBLyaij5SRf+VJKuZBq1/FNDsSXh21o59rywXWyK/FFZoWTAUGl2MryX1WUqiupyPpbKtayWeP1gFm6qfw2Zb4VTfoaNg/GrcMKekWig+ZRL2Sy2qR5JkPaTd0x2R+o4le84FYrOgEhb5IOAK58E0dKhQuOM5NmIDgDl/tUfcVVOuYBzuVtdHACG6UnGmmCZB6QYyuRJhm871pV35TTDQgQwSix7yTWB3fw4YaE8qWYbUKDV1OUiVd+m5nEl59uh2wfMBNuhhFuXlNUUq//MU+3bWM0HeOdHn7ADW/642pmk4dJgMYzOv5YXeRNetzovdljbHEFmVdWH2mYy8UqOSwbbncso5xxL6b0ESh0CUuLH8JcliXvFFeOGhNvp9giluQvqMllwGus8q1/ZKBP47m9sMRufciUcUaff3Fofx806sHELaN+BMAH59s8ILNt8mbl91w3eT7h7KEzVhRk2yZkNMypQo6RVAajVRnrDniosm7nGJX8G0oAk9JTa8isM0yy21Xvv3V/uscZQiY9f/GMbUWcX8OW0Tt377J19DDGLA1y1svbvMq5s+OKMYKRlwZCDVgsQccoZ/00BLilVkPdci4cfHk2HQ8M4jh5O8AAqIxdaVOG5rAmZYnHUAVyVgics1wnK+jAdQuqBssDjH4HlKMBTKPiK8p3lZ6mAEXueXSW7woSVxmkMPJHx2wLJgMxYthelJrVGk4OkKurUm5oWNPioLCwOrziwdMJRFY/aCjn8ixJjgOMO+ErhAmS78htR8ivDqVnqx/10CxYTUBpIetbRUHgRpbQ02BKeQVjUk0+Za4vivpqWruRLXTmlwMBDgz1L7UbHmmzng+9jDeSlYOuS1geIoQULXGq7cVsR4Vm17mb2pxAoNPWsOvDqfuVJGq/rl/SKUc5rdzawLIC/7OC1/FxPWwhf4VFktKU31H9b8PpMlP/Ud8cCm2bIlfbtWRDW1BOHqYcLxkLDw+OplucK3fn9jsxyt06fGva90vQGJzl1XvdJZPo15z1MrHFZIfVVHucWXWTJXExijEOeu9z6yqmlBgITrsu6b/oLcYgJ9eYcPDpr+hty4FgupEfdLFt7HExBgxdt4/WqiIUnH7lGDJvYc3iZ+aDvKDKeC1Ry/ZyLEMWisN3VT4WSL+2dJlsurJANuD6pyv9qHxBECiTww3xVowspqz1LveSRm6/O9KIW56Guft3P5h++dN/M/3653/H+HBzeszW0C8//+P0j//vf5z+8IeP6fOc53b3Jsdhv5yeOvZgpMrKOWQlt/Yst626JQ0h5MWNli4/kOMkIed4sq7RMXWPr2L4oZ1bd25PP36Xj0v8huMRKPXF14ztnGN3ygc+PudjDT4Q3Xvr5nTvbc4OZZx8cocvs9LGGuGePuFjFBjltPP4RdZf/PRn04c//nB6/OgxesSXfP1gyO07nD33zvSLX/16+ugPn3FO3WfTc1ZKO7Z6nMANDIueWbe7ywsNtq+eeV6qhlvGN41zp6ycO/acObbwZ4iFR9QoKyYsuPRGX+FHW+Z2VLzdFwzrtuPbsHX6uh2lnMYNlfoRV5x1HlNy3xh4TSN9bsDE98/28GVaVpOod7nMX3OZ0Co1TE6rSGrCMWo4xgdXbYUieulXUv2YyQ6d8acf3qc97nOfRtZsO39FW97AiO4KR1ffXGDY9Jy+nNdH2ApmRSr9Imcaq9zqeu4N6lfxLf8e4k5KudzMSjy2jQllwDM5nFHeqiIFTjsZ1EWW+oktuEuocLrQLru7ovHMb81vpvBeueueWbDIWBwIVZ6q4hBrUvonZEbEckKtC26kjlseTrwRXIYJARFMlWpr2WcqB3wkj3LC+SNuYHj6xmkej6lpo1yXQcrIX37sYNBPOnkcB/O8AfPqR8bFZCIuXtUK8h0GsefCpllpvdVV20c15hVQfa+dJqW3MbChMzEgO9PxniAZacWveUzpe+u9UhFnII1wtVelFZXCEW4fmPueBVgWVKxnCYBo4KZt0h4QPPOIVPpf8Ot+wx0JC3/Byli+KmSVdS3fBXw97pK+hJa6LXlsV1uqeB68W9+Zf8PbPAITzM+sN+MeZBlJQg6Z+9NPxQnctFzKRidmYSfKT/QCmG1dbkmvvECbXtgyMu7trvb2YsWcRrnLS1bM5cMOrJDLKjn8rJzjXGXmGDmvGn5q42sZmGfdtvC5Tt7fkUjKJRDWSib+torJX7viNalz/SttEFkyrWRDkTOJkq1xafEoXgV2AbM/ZxBSOGZwElATHuY1hLtzQA40M1XGKnAhYrx5m8t4Q8BHs5Ro9pk9A1z+G6wCKE2eqjKW3R2z+Up6ypFv0puktI3bGLmgq/4wIBhNQWAPNElXuLJVfJRbNIxIq30RBxm8hPWHC+XvK5DO9J3+XLvrMeVngynZDTD4JZ2rWedqRC5X0/8syDbNhZ2FrGLtWAIjU/SNBOugLG3PJI30zrPht8aLU1QNtd4s4hjSIDHUZgaGZlBQg4qNRqzCLMX0xklIQgLIGy64u2rU9uMKTq6WaoCELqUuDApm8WHYSbo2kii8xYV4uBs6G+IZYrW1OZ/OPRKfeTb0wXW0caIE3eSk0NTZdGgzz2K1gGjFY74AKb750kHCucSqKoD5Xzn5diQLdXxTB4YVCtPkJWh5FcCPA89sovmzSRi6yDTMDvTrvBJKZQ0JxxKlXHQjVHAi2+FHRjykadxwohojF2G39mpoyzIjtq6+Rog38LN1VbiC4qoPQFBnbvTRI/0Rrjg0KUverXIJnDqmYAE4eVEoo9LkCCxp/kQWA5ZZmfK3bubZnLgEF/AiKt8soj88xJyfPptOrScfGvBBWp04efmClQfnrGJ7Pj1+/JjVbRieWGmWbbuWTbsfcp7PHmeg+eEDnYY1H5A9qy6rr1QwCg433W7kKyPnDd6634/x6oyVEBqMD1l1cRMeNBC+ZnWMHyGwWhrxvKIX6iLtsQefnqezSzhbSXnCsm4aCK3rBYY4HskAUC/qo+F013OT7CxO6GkLJ/puPT3DcJaHHB4Sd7g0vsIlfQWDAQ86PnTsU766sEf7uyLv6JAtVYR5Rg1fPvjtUjcfNBAO90ENa551RxmsenOLlpPgnvhlBR3yD9P65lIB1TXCtt4+ld+DB5frv9ozTF9XUrYVuP3hB5lQftFo8vsApB74FdcLHkJraxFwjKjKzmbBfpr6W66GiBTqS0b6dLihbFfKKsziTszFmaJLn8G3XlC+BrsGq1HD4JhppjkCRWdgwb9OLzIZ8fBYKfmtn0FgBflLBLfHlPDxlyD8A2hs82DW62E/gOh3oqpbm0hdps2Q8EhP2KeyxB3f02CVOeOYaa4sdivrPfrMO6yUexeD0d3qN/Qr09XVCybQZ2dMms/9EAATZi0muGzNQz39SEv0HeW1z1tUDAHoaz62AKm89YaWxmW3yvkw5wq5ooQeg9tb6KJc0LcOZba23oQpa2Jb3g5j3e4+/YXtq+x8hAEuinXoUD72Ukc2+7v31BjUQfGWKHN6pbaOhwEGbuqi/eLxR3KoQfef66rNikDu6dadceGYVWdfPfhi+u1HR5jljqZHn3w9/f7z304ff/W76fHLb6bb999lFRof4WFb6C6nALgN2PtUjYG+CJCOfVv50J6kybDjyK4vKDCVHjLm3mKV812OH7h36+709gfv084H0xkGti9//xEfgeBLuzdv5z5xwhdRHz99knPg/EKqH7P55LMvpq9Y+XZG3A9IHLLF9CnHHPjC65hx85T7wB483sAwd84Y4x3u1ttvT7/58U+m+x/+ZLr1znvTf/6n3/HF1ZfTZ3/8nJcy0LmN8ZCx+zn1P37udiaalT3JF9THr/N6Bue5437VLPcI7xPOP6LSyE9pdst1uyxtWZB1fB1+E77weSyBeGlKY5d/hY6MWIGhH1Gn8Dfa22wAPUPOruFcJTRUCtvLjHYC7zPJQq3Nb5hLP6i2/YCV0c/ac/YjRmnvRbc4b/GXv3h3ev8Djr448Mvp59yvXcHueaac96cBjxrlFmvNpAVf6nYM3/jem4znDkf6YmwTp/mzWJlK9hnHZF31mZEo0nCpXsAiVvulqAETMkisc6WQgktrhPCklzhCadaagkkpWYGR2PHKU3QqLI1ywScYsvimd1gM2yw8DmDwxck1gHgNT+YGQ6zxag4dgsnc+hQ/tJQ7l+MhmdIG6kdccZm2MB6iCSRPlV1SsB86H0lb0mlcle/2VWcj9WEI8Uh33LBmyoqrdK99cgdsxbzErzRnNNImVnnwQ6mYKP1qegNzlJR5Y9AsE+dvyi1qFlGw/FZa5jAkIJElT0IKTXx+5pQOD9B3ea0MPzDbQtaM6odSTw9IUtXRZiINlJBHAYpXAdXfSkMLLg1d6UOlV8aSVRL7R1ARDSTBGVQ616jSi7roD+wyzBWJMgCPft40Ydr2DS/kiY6YN+2gzA2bX7xBx5iDi+VQlRu7jjrOJVw17Qce/PKq/gvuy08Zl55xn+HDQjlXzpVyfuihzqp2ruD92+FGqWRtb/Mf3SHRdC8CkVzggzfylDQJ6JpJgvIm38pEGob9zxVUI0TLi2+44xIrmRaNK2fMmRjhSYWCFV5lLordieWpBWp6hJzR2SpZogh2xDxCJG5jWc9KMmzaQAQ3Zc+VNVDMJg+FZABwgOEvHc8JXG5MZi6YZci3VM0nXkAoxbzixwR7tUhcUSLaOm8DUpgEuHTxSwZRPOLWN4aSoEEfP1s15lYDweyhJY26oliU683Me6irksRZFLWyNf/kCu9OUp27jjFPcHggJ+wNPgOshJCVCP+jCFNnZ/sIX1zhhlJ+lhTRBMXvTBs4G4SScYEsiMVmdbiiNuraRc2FjMLwltzrDoF2dtuAoAwi59AZOcJAEyxCySKq7UeuYDq66RrV9EopYNKL525K0YdGG8RVuvSlFooJAIg+QDFpkfrIgWd7oji2X81/LbxwanWCOoJuobx5g4O+qD/qbemhuGQhjze7JBkYDf7KvtF9IXlIwseiEOTQlkLDCAadHx/mNbpLyq2HzAEzybL/1IBraeBxFRfkhazSiz5HisuDuxIyXX7DovUMM+LYHqZw8YDVX+KRWsaDIhy6FpFxxkRdyqyguLZBgaRlCJgF+m8cmSgvZaDMNXpY1zLGgW4Yg4YXVhke3ACA8FoDFg8ON1glUEY5fQ1yGOlMj08ei7QcOqor6MJCBKxWWctIIuHi2gy4eI5fNoa8c/G/7apK1nPQEzWTcZFtrzAAT0RN4892dnDa37/EuMZqr8vH+QDA/u49JuG3QdrngQ6jHA9rL1jpcI5xZx+jmR8myBjLapc9DWDyDn+eVeeb+hO+8nce/fVhXB2nHOSr0hh0VYTt6SoNucL0g+HL+vOFVo2CyCyGK4xyrnyQpoh+nMDzhdT1XcrO+XLI2K/L+tECjdgq8gFGtdt3bmEE88GeMyNOue949ppEyOvmLktTz7wHqR+ZWCIPV9nt8uDmw2DaCjyfxy/haQ+DXqoCGT+Cso8u8MxOVdx6h8GNL9VNftXpmHawg1g32uCVegDTr3gA3NEIwSAf46zyGHjiqn/SrzT4JGIT2WR+HTHnudn+cO9v4VcctOh4yjEiDn6/KIsPaskgI0KoiCp9XfpJOgpY8BwnDUsLzfwoljlthFYAE1PKyJMoP8pkoFm8pPoa4PLU9UJM9zQTcrC9Flf0hxQGuIkvWIaSa501yeJeASZl+0eZ2Ca66oMV7vZdjzkLBxUqnhu6Lq9hRevNv+D5PwvuKua3JAV5yau+L3UxcUnbpNv1bZyuo/6ahmWLa19wDmKtbBlXEOdcIfu8/ZMxcp9trPv7d+kzb2HAeZfx5T36yl0M51iB2XK465ltjAenfHzgmBU456w+5fhD3mqX8dg+f86y0Ev2kF7SzzXCeVZYLg3PxOsjJ96rWtfghb7eeuQ2fvlNvwm3jQcMtU290T3s7Gxf5bpF/z6CBquHNdI5VuYe5L0BHO+JqTd9JkYIykV7hxxKHspw3fIL1BAExq/jevD8CSPmNP0NbsYZFAZq06xc9kVXDr6cvnr86fQf/+n/ml48+9N0m3NEH3/5ePqnP/1u+urs8+n81uV08M473Md4OGH7O8sUua9TD+QtV+mOjs9U2POIsiURgSlXn4Nc9ev23tj1Ncp4HiYCYb14tqI++PRzVud9AT6rhxXsJV/YRXAnrHx88TVbir56wriuce6CFVh3WLmnYYd7KOP+PuO6q5kf8WJo55uH032+0PpawxzjNKXEoOeXZJ/wUueEMf6M8l88+oq2Ie/hq+lHP2J13dH+9Az6z1l17arI2+T3/LnnL15w8YDGPcL7h1/Q9iWGDZsXcFRPefrQ5ljseYaZDxDvsSAtaOMTWPen7ivVDurAogWNF3+A24jWzZq+ZeYlW8LpfwOeJBFB8lcnDPWM7wq1uCQOninA6ZU5vCekcc0g/0MHbXOT3DaYZxc7BGtJfE119+bu9MG7+9MHP2K78V3aHeOnK09yZIIvjtAFTeC5FaeUYsFfZWm5SLnKoswYhVK8DOS/mCccF+UruFUVrAySPOLiSddf6x8sosZmGZvshbN8EU1v/Pm5gfT5njzwRU+QcnssDKAbK1QHkoihLVDY4DU4VWZoFVqgHV8ig+/mTgRJ1U+hJR7yQnOZUDUCs4H6DlQj3nDn6gGrup2sbsB7x5toZEQ7RF8E+p9BtYzjGu0ZBkh3vNAwV+HcA/LCpeARDGk3MPDXeXHMtxhH0pegl/FEmaZAKyPMPof+cWVeBAyoSfi2R9gJDdvGi9SZfmAQjh/5qNfihHwVJS350h90SQ791h9LBYXfDokhvtBrHEJM3iRVuDAXfKDIir4ycKPXJEf+whBkaCQdrWWcybEwaLAdlLsO1KVX/WpkDKjvRKaKt8O4bd7sdhr0ZM2yrIJtVuQQgOWGrukjJGLKqTxdllDh5ZfeihodEGoC+lF1A89E/0PPoC0B/+KYALfl9DscDH/QAcC0pztW8owGivWLLBjzJ1btvvaaGJNY//3q9XN0kw88TNxjCJ9ePmPO4EcfPGuOZx5X1acNHOFKapr3lj8KkC3cYH1EZab4M3lUJ7hpz+TwRwYHDdFBtrVG1sghdNdliJN+GWTyV2Lj+Tyy5UrAAptwFVolKuzuHIODDMASVJ11owgpOGUKLKPBSJsVXc5SgW4w8obOQsHR34EkXWWEu9J2vm58CzFvXPvkU/joa262MmaH9j8KajoCyQBmCRQkJyanzrLns0sUSp//+UJNCCtP5jrlqKrx3ADwxe8rcpOOmcBLHUgWP3WWF+PjqoDcVAfAiyTFb8wO2h7tIgP5kReB0g0iwTlMIImdq/3Rgqs0g+Fdv9Gu8VcsZALbPK3hg/oq95B1Q7rc5lcfmF5fBmzP+OYj3WydtfXMpFR4IKpDurK+G+l2TtAkXCE1z4nxU9DFHxpdWUhtPCcqbbgO6xlhiqyDSngAR3mmTShIHS7KwBxYyahRLXovZQqTpmV6SLPVSYcmTd0WxXIzGEsriEFLmn1Nw67GHMuXJe+B3nQdrPKEgu/qgXrGgidGBfnYsb9hmHBOV9t/hDshs5DitYrU7AI9y4CBusgEDV1J2sLlw3g4J8WItApGDBA8wYh0NQgGFDx5L1zTkjc+nHAzGkUBHkAwhCVqNq6RHTpwSKVcJbTDw6LwrJZDBmWYI+BElUm6Brk8jWCUi4EOg45+hKQvjoY5i/WSlvKhYOVQk4XiSckIk7NiEw6rQwNzoNGJCzwKEjKB1g8yT6B+08ckF/mMFLOmOPSSQrS9+KB1yOHqN25yNhnnsvlQ5ZbNPWbkOzeOMLaxKQxjkltX79zmoQqnTkVPaWfPivHjDxrQ3Mp55go1HuJiVHZLJxMr9Tgr1MQnnC+wmg9ZvOJh7JTVEzc4h83ziY5u3kKHeWhj1YPnpPnME6MvdfZsKXZ3kh8jGR+lyNlq1CnGNx6qFIAPOG7Lvc2X9nZ4W+ZHIDyX6DU8KSGKhQf0FuOiW3J2WNGx44SHc4g4yiqrP1zl6PlDPuzLi7qFuY5yrTgEuNWbB0FhNIQnPkhxjnHhzLPveAD0PKNuI+VQX0ZO8+dBR0YlkzaAX5uI//IN29cHLCpg83lvIF/fH4NvHsH2HX2c3WJ+sAhk/NjenQlaPrh2lKS4Wp2kfqKb0R3bsSaOVba8qTuF336YpXzPmakXB2scEsBXX3SOiKmKEUErerZQytEXLo6yKsTEW3+LiaIZtOBUqH/ltTHC90ioMdYH1VGRzoC/hhXPg+8IpML1gNKZqh8nZdCzql1fa6zbpNt5v9237ZtOt++a5S5nTXtNsfMUrHhf51/jXg0vOrVO67LkS1peGsjTvwNzXHHMU4dtRx7ud9nufXA7q+UO99+mf94n+S367U3s2Eyg+YrDLkrxmu1wL1gt9+yEVbqskHKMP8NAdEa/1+jmF6FPzndZwctKXs7EfInB/SVpJ1waes4dU6LbpUX2OMcbR0/7Dea8agd4ti+oh47vyslxw/Fwh3EPuz5fX8XAf4uxhCM3b+RjD/CnlYIxgColv908Z1BCQBr18kO5DMEUcIgPhC1X+g4Q9LhkS8cbgKt5IvCRath2WOuIRVp8OR9YqDPt8/XTz6b/53dPpy9YIXfER4lePno5ff31N9Pz/UfT7juMuXcdv06m48unjFeeGYpBysEE+efDbIzTWeWkcRN49UP7u/dYX5b44sMxhbGW8fCMsfuU7ajHXE+/ZhUc94bb3D/OSDt+fsZ5cKyqxlD3kpc5L3j54zb/999/b7r7Fiv37nwzvfrii+nk4TcZo13/8JSvgF48ejTd+dGP+CAIH43gnvMCGs+ePZuesvLOLa4PSX/87FFeyLyCH24n0wWrNG9R7ikGR8+f895xg7RnL5/n2ARf3qS9FBx18aVjTpQjrPQZ/cpX1uhIjz+OTopZ2eex0HsI4W57U7tdbIuNfmMaylflmsi/Cjmau+iYa8nnGG95rnoOPGkJVrlmhkf1vYyGNlLxjrZm6pS5k1kyr5IOukMf9X7oSk/vG6kfSd7eanUq+ghvpnEyAh8R4au6H3C+3z36yD6Gzj3uefRbDasaZmUSKvAkt+OyKIM6BzWuVANYPRR7j6zk/IrfboRNlqT5+ioU5UjIelNuyFB1w7MbeYyHRgKEB06yj7yGpR86g0R4BR48IimPWHCkJZ3U1yBhZGeiQUkseJthkuLE0QWvI6tc9rGipF9022/e5nIMjEtRRweNO9gFXn5e6hsc4OY3c7uBbhmqZfMvrRhvBSgErrxU5QHhwpejygBdqhMZHViZ+TNYZvu7g6bzW3QPLUUVuZxTAc9LwEy0RwuGdNHyJY80vdTr0m91HFB6HmMQ4XzdPjj2AdJAyKXudpi6muYL6aihFcQlnDzSBEmH0PPcRLzSFZS0nBcXitjyse7nnVK6pZ6PS5IKW3z/oJM06jDjBFc8LsefjCmmcyXM2JrnmUZQ3w1XPPMSw7pBqz5o5DjAOCUNrtTLdP7S5ynLOkZvx9xVlROXX0hJH7nFq7D61HCQTE6866K6mTsyS37rAf+EU1YEgfzEUS/ijNF+6oKhamQ5SAGJk173avHUJEdf87kJlZ0xMcy9gD0McqyQu5zqOn/9dDpjC6ur5erL495Vam4r746r8uxK8e4DgKtOqZ2x4lb8ChKCx9QZ0BDTjC2SOXwG0FV6coMzYKVAlD3kSYp4EnEMDW0ZWzmfqlZRgx03F2ElHCqm2en0VQI9iNqf5jwmr/MrblMHHfNc46qhKyFK2CTIXUz7gNyc2XHpwLy5kfX5ISbhbeJFKOzLq9FRnUUwlce3aNYpN2ZxVEr4Zp7oNCR18EVbDTldzqpQiecqeViUoouCShhXYszj+hIX8Qc66VSzbWa2mDUkeNKegQbE2sa8HgT0L+bSVlArGRTZma2tUsQNXiPop8LwnUYUwWrlJ/WLnGf6nXFJX2QAbImYYxWnnUuwBU+5ldwUfQ5JnpAuqHn6TaQ3lejLJtnisXKmDM/YkM5cXNcFqIPjnG4c3Xf89IHYOqP+kU+2wNr/EFZWwDlZkeCatlFgeWgJLnkZ7NRrJ6gWazxbWIHlwcW+QJkanC1Xck7IvCk7kEgre/PNS9n2jiIFXWDKqAyUSRn1NIGgMYPeiDJYFw+Rg+km1n9w+6fbpf2mZXpNUilUTkYZSz4RvOATX7tLD/rOI5RlgPrejSXATcMHncCteIxvwjDSKaAY6yqsgSdfoiKb5chfDFZjAhFgJFQyEq1g8kuMulZ74a2Yj4zCuAhei5OGUt90HZfmuJCvk3Lp7jLjZhFBVgyc8aD88piHXAxyuzt3ocT2pNtH072DmzywHmb1nIawetPEYalMFNwGuvAHfY2n6g3bwLIqDyrigAqeIkReBFxBoX4Ju8VZdvc4k8gz3zSm7b/ki6yc36ZR8JwHKlc4KPNDHuy8rzSNGOU0hqFcTjzsBTkgnAcxdfOIs4h06qIPDyrhPluvDtkSdcQZRbtHN1mlwyoLt0rxkKbm8QzKhYGRrad+CVbpySOUoc2ZFVwIizgGOmUIXIvha62G0D9AJ/J2N/nIOPKDODv5yQRxwDL5ymys+sUIpuzKrxK+wXXzjuSt6LWZVqxspVeKajI7w7n4WcFLD8Wy72/zJxdookhzLcS1H66JCBtjUCX7G3knMP9UH62oNLu8pbYbdOd8I0f42AzL23aebVjaPf3VvNazylvI2VflZVUnUbfcNt2t5D87uhbpn03sBxKoBxgywYR8WFelUo3oGODqVren3+VDLHzsYecWBmxWPLFiiuNf2HnCeMPf6enx9PT5s+kRWx9fPOOMOeCXZ1wY1d0aTzQGuecspTvGMMfxYDHMvWSMONHA71hB82hUt/zcZwj7MpRhpfrkGPMcI8MreJk/0oQ1fNd46EceXCWXD7mYdxjlstrcOkYXqq7e97y3lUuiVFe64jjb+tp4f77furimtKkH1pLVcEeeA8b2zgdPpj98+nu2wiMTlyNi4LzBCihXTL989Wx6zvj34pwPLfDCwbPZ8tKPsSwrk103nBWHCpj2ygMccmV/7yEvYC4Yo7mj8PLmJue+3aO80+nhgwfTTdJ+9N57tAFrGBiTnz96OD07PqWNj6e7b783ffhXv+AYBAx2GAU//OA+ZV5M9+4/QO6scmPMv8HW2CdsQ/WLq6gAX+TlUYsVcs9Y7fbpp59Ov//4D9Ojxw+zwtLVNx4voKTVQLeonj8+nZ59/gj4Adta73A/uMGXYjEUxvCLWYFjGJAGhkjHeY4vQBl2s3KTcZ6q5qu/vHi7RG/EiU6hKHvOGVJOSX97HOk2EaeNCde1V+N9q++NzNLSuGo2gsglXFe+0IKDMwYoRqyAvC8aVG81sBrNPcr7tHMb5JUh3KBpucTzjojxjt9bGKvffmt/evc+K9IxWt/gYw+vWC3uU5BfK/aGmxVwZLP8lJ0bCWnCdMotV4F8YWuN5nTDMrDlJFNQCRlqgoXYUGOmKrJNDOLwZNXDUmXLr3jqQLs57yBgPCN8owhfh4lk3isel0mWs2ag0SOTUZAoa2fcssp1jhGd4UU79EnqOg2sJKqjmT+owPxLM3QVNHOw8CW91TUHCZTRjvLNZMIYVGxR/wTVjy/ca3U0rzPA4wU140EMcRjdNNqV5DKAku4reiXN5T21pCq14ZSj5VIGl2Hnke462MiXNCiHRepKQGn5W3+GxwWzc9h8wlOBUaSewKqoAZwIzM8C7/goDxrt2r7Q8fbf1M/VuxjPJGEbdSN2xm/15YkGTN5GBAYNn5fqXge86UbJKYO/ymJ59OVc6mnljS0DPYnhzxfYPtTpBiyDIHmkcZ2L/qlnuNwHyR/SxvmrQUUepFt+OKos4BILcX+6FNppyDlQfkoXym9Dl/Qik8iFyYDnok51ltwlRjgNc/nAg1tY53PleInAX39UDQLh02rnpR4dXcOc17ZLfQIcifII/+lvA1nerH85629cHHyAuZKenwDSBolK12ukzX5R698rZ8wtQiRrSm8CV+MhAo4Y4X9QjWICtYs45DcrXZvRHsk3VISc4hWtdZ5UwTI0rElNS2sIkELB8iibDjTrh6DwM9IGWyArQIsyrxMt8pAvqx0A21C1lH80HICkM9DJp5O6OMtNoHjoYCWSljKIDR+sq840E8JjYbRcriJfhVTbSOJa6lczpKh1B7kW5SowlbkK/jZId7jGqfiQGOzOJKlwc9/1WfIQqiwBpT1T21GHACq/mjEkCK4hrr5ToS42d3hQ1v4xCOmcPESXzDKYMl0XKv7oEsEnSYOWBDPwD/4yoASvAE7S4hzAcmNKoiWHVGKgOElyMpuyBy15LdODYHQTVh0TvW0BATZ0GLhdoRQTb8TtBxZfE7HKG6OcMBNgPOVyR6qBxFsrfFoW5WiH8rD5sAXNXd/eyBtXyU3Dhf3QeOUxLV2DeLZWBFderbF15rKulCmtOoAfmPKJLKtuwVM4lNsiDMuyTUCsWYCG4yAo/eAoEF3FDeXGSp3zJi7GJAz7MKt8PEMsH2jQdwsrfrZlGneioPGFsOdyBQ+YxqL6EAQPowrLRkjheNAsPsIp4SUe/YOvqkD7cogr9AqP3wW/ANJVdsKVa/sbmTbyDh7yRIoWapE84IHkjNZmu+gZD8iXx64kOKYKfBnV1S6vuF4T5kFOpyFGXfSsnlduL2N70sUlDzA8HGuss23lXV40lGlccyWZenbAuWx+5bbe5pXxbJ8HJNm4wPDml/EOWRG3d8ttsjyMYSC78ZzVK3c4VBwce07XMWfDsVJNY55h29cPLvg1VnEaL1ulcmaVW2Phi/bY51y8FyfPp2PyH5Pfs41QL/jVkFgPdhr+xPUBbRc98Gu1r1lV+DqGOZWR98M0c869MoB4PJdJjbRsZaBLGN/2kUdd8weQYcO2Q6bovf1VnKAaxEnq/3fOaoTv0rvUK+MmoVS9dEAZpC7WIVW3/ezf9sntihnvDATf4Bxvfoixo+R+lVj3l3XKGve6MtbtUmF56X5Rbbum1+E13YZ9q49sIzIKWbd/61IJc1t+30rxL55o/b2vlENxvX/SN5q3GkvZwriHIRzD3E0+LrPDCwsNN565OPEi4AbbVy/5quOz509YxfV4+ubrp9OLh8e1utQXQXR6t69iK5peapTDWOfXWV+y1fIFK7FOWOF7Shwva7aQVvVj2NKepkoKc1tUBBpm7Z/KFV+wq7/tuzxfuhp3n/EwH7RxCG81tZrSsoqOQvrC8KPXRPyrVquiEgfn2lYy7xW35A/NrfQ1nZ6rNKx9s4T0oH/OdmFl6Jeuj+4yzroKzhMXGLf3bzBOvtrHEPp8evqMVWmMkUWXzP47GPV9jlowOjEX4KxNDGA+ULji5ZCV4hMGmtu3b7Hq7f3px3ykwfQXGM94A0I6K5wR7MuXfMyDFzzvvsdHA27fmz75/Kvp4ZMXHDvA9tV7d2jf52yPZMvz0eH0/l99MH319BHzDQy4n382PfjyCwx0x2xJ5cGLNnvB2acPs0qO4xfg2f6xD25WR3Of8R7iC/ojDAUv2K66c8d71GvOSj2O0Vd+lJdfbs2qasddGtSXVX591BZzOM85soz/9t1qZloUvGB0p1SHuJ91eyh/71H+SSfNYGHiG1FpCFcqMNO+p5vvGSv8ZTxYgFXm0O8uIOU67qqh8kyfyLBFzVY8eI926mLf5R885oHEb9/bnd55D8Pru7enw1v0YY5t8D7oKlPxES9yr/GgyFFGGIGvAIw0oHitWHrJwvwWTifIvm57HE21yJPk/FhYcaCsTfd+FBiRebgS0miEpRu5tG+WuCFHaQ98wTMfwHoMtKzZrcMj4xrU+Tfab0aYA8jQQksHm34/zIeGqFydQ1jGJivKv7l9Kdp5wqtJXD7nijZfBJINmAgzb/Dg87VPBB4dwmhCusqjAa5eQGd1XJ5phBWupbfOmp7L+VGHa/IPHRQonNoChpkfarxzcE6YPCojVzDiVzawwPOCQq6Kk7py9l4l0ZdJVHJEpXnFSXMFnGUBrMPtd1uu0DeCQzujM8q98dNWyhrXtCqm3i5XeK0E4PbhkWnAOo9+8lE3R6yEbVOupkdgiTvu0Wmz4p2wOkJEIuNSRIQjC6QheO7UohRd4SmDQNljyKLOyE94kjOcuhx9lpC0xRsgYpG4GXCOP1EPy0YlbNsalww757JNHYnZFcNLAj7nAw+s4OVsOT/2cPaKj9XlK6x+rdsP1/GinZfnzuldIayEqpql89H7FFw8GZSVwY7RMY4kmITQEO4lMZjU08Xjp/qYchmwSq5fkeeCBZWMizGiJFf/L3R/6XlX3Sh7M6EFDVRmFLaubgDNjClewvkJEoECVYME5k/j6TM4pFCCxlZlFUTlUxheChqfiqbhQoZwChNGsf6EjrSWuEplksaVMsDV5M7Jmxb5ol3lm0/l1Hih5dl4rRgiTFkWmyt4FU6h/TPyyJd4peeEKF9auuKywv4KH6wnjwDr0vjr9CXXViiFbcE2osXPRmGr9C6razRYXWH8+UHruJRT9KqeW6UNAXV7tmzKr1YolJak0h71U7qCRR73g263LpymDUrhLfUym078rBSAhmRs+ZEwd97gSqeYUjM7UQAAQABJREFUCo7FSXOmT7aEg1M0/MpijEZEM/aIYxIXScPwldLS2UNylb8Yt9wquwxQFXZgi67w48CnK3lbgPrEFSYtjj7AhF48J2bCnch53pX9wX7iG8IYsbkJaFixzIwzDEIOKIZdJmw9lBe9BqpVbgpH+dX/9IHhVxg88lNy0PJjuoH4FtZJAozgbzgHb6CU2y5onQ+/4pVecwRKpLJZkWU7EHapfcWFI4+RTmTAnTQ0DnmA1yTCiQXGllGOZakLvdrLcD8crirTrJbfvCam3DtZ2RBJBYpu2oS4OAFH3maQCHIeuKX0yga4ymc64R0eRvc5T8nD089ZjnLBVxFfcw7DCWc+7bx8wg5djGVs/TQHt3Iolh5YAtTT1o6j6oNfJtVAFmQel3dYbeHXEK278t1HWdpI/ZqtU095MHTr6gUP2tI/0FDHk7IThjOMZsd+GIIVeCqiJYtjuVkxh6HsgsuwMLmrxXHwQn6Nha4AfMlKixM+TOFE5JgVeS+OWebOQ9gZ+U4xHIpn20U+1EF9jr6nvYty6jHOJ5B/P0ahGHOGh4KfHUD/uYYQ5pR1oHVTv9qvUu2H6bcr5KX9VsCtYNPbAn+PaPPe/maWVGMNCpq65gNppwp0slRxY4YGagUaFXi0Jp3dIAl2wFX+kRP64pK8kZdU9PQ6w1lhL78tk35w3s5Tct8ivmQfoavp8iVPxd/Sv7q8KyR+ICAlblcaGurBwvMQzg+k/ZdEX7fPDfs5xOUvZ1TRgfbdyrrPof+smttllaxNfH5BPzxhUn3yjK2sT1mx5VbEb/hAwUN8Vm09Z2scdHzoUsDeh85ZYacBLsY5VtG9tB9jpHsJ7FRjOnQvGZ8dHXIpJ3Sq3rCHK+4pxgvDxsvkX6Mcr6G9dvi4yv4hW9dZRWzc8d+bnH+Oeaqr1NsIYd3T3gRav8SddUyEH+Ac1b+Ps8wm3SrSZaZfQCQ1BskPLej8SE3OhXVM5BLh6JCH6HO2CLNVVMOZjaPR6jXN5HsOaahvGXscGwG4gyTnCPK07/Z3VyDky9Hwnh0r+I7Ffsn7gvGWw6qnZ0+fcl4phjmI7pP/+Phy+uKLz6evHz1F5gd8nfUu3f9i+vFP3p/e+dF7zMNZ5cdD1M1bR3n+fwFvfgji6xdPs2XZbannHrvgSyDuK0rtnC/w5aVLeHYcYrvry1rx7ArAZ5xT5wroSyy4fqgiL9XQl3v37pHP7bs8tDGmaHZzrpOQ98KshnZ+o0Y6J6I8hypjCt9/ZYSORhcqachOpAFozzxz4zXwh/kpdjDRerdQKJ6Mh6/BQOuD8BjfyE/18yJNmOntvEcnLzfBXQxvh3zw4d7bN6e33rk53b7rGaz0Nwy+rCOkfaFH3XOsQ6lVlQhBknAqDV5Fqu6GuXzesjcWAt6bXPL7s7hZhGTvcFViFAZQuLHuLwkvJBKq0uHCRLHzT16FjMuDcQVXVQhy0vNjHuo+shR8A6UiauUgtfBcTJcURp7olVS4LwbUdTFCuObYYwwYMNF1qTMI8mNm6zXXf00nREaa7Ra8iocQP5IIx9E15joZlf0wmIY5fOP5Kg4DhgY6Vp2m8wyDmoY7rxvgOD55T8i5ceYRZ75QBMtAgI7ZFda4h7RK2ZO/9dlxMrI2OWHjyxWu53hi/ohcTr8afAU0WAh6QUm0YGac28XID3HKlj9dtUW13Xq8WMiJt3klb9rOfKZp95DHjkt3TbvgwQ3+VhyY45gvXvS9+Ek8z7Upvu53lhIbjDD5GuWohFlpt6E7zYO4hvNrKP/GKhzpEsS3nSLtSvU38q+kqIJfbJ/VQloa5ty+ytbVrJLTKMdZqq8wxF24XZXr3Avj3LlGOs6AvvD+4D3LMd66juLkMcYz6wEsL8lHWnuNW3Fl2TqRFqh8JiqT/BFOJmVU9C2n5FFU5l/zjAKsd7WZ+c0w4jOyvUysDTdyb8C2IqElnlIN3SFyaS0MFCPgiebgU+jhpZR/KSuhZHCaVvBZLsCtSAwKJLUiZvIVq4FNbh58yrCBDReeKWYyITKNsSE3ZW40DgsxkoBSg1uqQN6qV8jKu/FxxUghvSswcYoXkuK6AeZGJiFjhcTgcdvN0DnQGAUw20aTEbeMHky2s3W884UfSMq+pYcN/A2aXeTKl84Pdd9G82rN5WG02SioO3LKlt/ORDvqSo74qUn9ZpBPKrmkJ64XeUPHH29WApyxDJc0oR0gvbDAkc6IhUpn008YTNHKK+GG7oxQaNIYII1YDg5VHtSJp4iBWeWQDkLkoj/TtFy5K6dcvPwpfPsAcRrZoUnJpEsM/Awi3C9Fcaz2wcWzo3ZiVCHOhEy9wJsuwVNnfD+mixwoJ29dLBRZhhX5x8mGmOEnWYQQNzxwDRdU3pYriDOFsF+g4JgnBAesvdEyEAwtCafwSp/pA2vZ9OBv+2uAKyOb9df4NiarIGmIc6tq+SPN9FzSQ4LqEH48g7lIA2D6HJcvHxg36nBdfSQg78oFl7o03kgzOnASSHID20/myg8Nhrr0+V1WkB3amnzkgK8U8CKKyTcPMue+aTrDiIVC5EEVzcmNjLbvMcOy0loQswv5pVQvS3QVg8Yw+XY1mQ9FGu4yLkmDDM8xzPlg6BZSP97gdlONfCnfBwAUYweY5/356G9e/7zB+lB15pZTC8b5UHF2zpf3eNByFZ0Gt8bzLLzwwsqbl6c+fCt3HDds+wGtRVvTdrTP0J7ofuoBTvQE5ddoZxvq+8iuAIMTmUCPTlzjuo2REixlyKvii+ySknTlqCvdGKCCrCN/ubAFwbPOuhVPxUMXIopuhs7Voc7eLDJaCCSMTNbjz4wqgQ3XKfjhoROhkRuQdJVr41WweWnsGCEs8w2uZbx+eL0uj3jRx2voyMm2a7b0m6cuq3E7/ia6jfdGP3IpvrZpSbNhb8z/r5UwNxHtlcFcnumHPHRp5DnYu0Wfv412cAbnhS8q/HADE2mM8K9OMZZg9D87/np68IDr6yfTk6cnGHTGix7qEPmjExes9OKj0NNLLHCumDsmfIKBTqOcOzN9d+6ZbxbOaEE+w47N+vZHx6DhwBGc80SxLLiaLEfjcZ7cPl900TDH8A4C+ewX5M/DiWMM+RzObPvlkn7Rtu66Lm+tI5Xyr/trv46zHvz5MsL67DIOH3H+2qtTxnx49lw2V6jsa5DEgOpKKbf36AaF+M5NlKR9X8PcKasfD7l/uSr5KWe+PXz4cDrga6nmucSo9RKD3KeffYohDYMY20lZpjY94ow7t6B+8cVX+eLqwREfE3jriC3JfMgBI6Ffxf7mMWfKwddLV7WxjfQZq+Qmv9bLmJ9VbQ7Y8NLyzkgOTzU2O5axepuXOs5hemWcNye/9u3LQo9KeO+dd6cPP/ww9x3vIWfU5aVn7VHWM17cuGX2FD313seta+iiD7Woxhh2un+33/2y48rvWx11bPkGT/0JwNayzEpdcAo601QArWTmnfMbIAqf0c2FQJBqDuI4YrtLQ3Ah1ctD64ie8ILs6Ghveuvtw+nuPb6/6/c7/Poq90PxlQVNS/tWv5dWyoNcyWLwIe1OMM3LfpQ/Im90y9hclCrvNvpGHY3Uf9EfRafMkVB6U9INXRPjuhQiM6xSJFv5liTr0MaMGh5GfpAzBlXW+VeSwehiRhkzHB1ewpTTdRHIlSg/7W/dJgsOTyEy4418yjs0Rn4YNp7VToN2MWqryKDzQ8dSxtEY3tiuqvFtXK+zfZW4x5JkLY9PA0u4zAjM28jfBjnnzBlc06HsVH3Zobgyh6A3575ePEQ/I3jiSZc1pWvcoPNpxwLxjVe44+5oELFSl5DxGdZ5JaAb8RKk0cbs5M14QftXuS5XQUccCclNjxOF1/GkVN7gVdy5UOWphq28RU8u1mV1OMa2auy0b+oxeLLjFZ5+XQWr+5w0a5SvOpbk4MD8dPjMtdUdLvu/xchgFVf6a3iInUTTRdIvzxK6RcrvspS1ly+A8HMRlhgJSi/HHe34oYeXxPyQAy/6XpVR7sKz5C68+IgU95MY53zxjiHP+0Y/uzQXxfNgLzdCUsJK8RO8DsJCsx/5DXjCIJZf7TKIcI80Tgt2xi64fWUIQmTQ5Sjbxm9/4F/5KmuzZIZWUhnRSa/CxgtWRSnGwm/c2RAFXIWz49vtgxfY8mOe4rU5XqUZTEMNgUCgK5NKdlzFoVHludJLmeRzfhti4QNfRUuEItUFeZAL8/YVZgdnVXvSFCZl+KBLrebyzEPbhFbO/pI8OMKZH5EHnytAPR1pM/kAhBUfDY9sKmNjbPiF3XWuMixTOkv7ddkbWUERUdf5lzwFr98V2hr8reFmuXm4gqw8BDYLA6HxF94qIfSSIdwO7KKRvhxqRZTaZOzXKNf5YgQz1+j4hS5BJbi46AKZahAp9lwpKV/SDT1zmNUI/5FPkcqhyVEOGzxIhdbtlPwkZUusxZJ5ebiXWMGiNCmvyzVtlGs+CLVulA+M+np7jQPV/uCEtYjijaRXGB2c72Y1KOmW76HXHsC/60MKia5gtzjvq3i57DKpMoEcDg3UvORIOslx3kAFpC1TP8DNhjQHH/qRKcjBDfGFluUWnRGQTAQIWOaGG+SSNpI7KcXCTZVDgbKWFRSWbUJgwgGMcCYR3i0yuUCihJcLXArJlTxOLiq/Zde1whmwMGS4A0ptqcJSn0IYHLe+NVBf4eMlb8Ets2m1Hxwr6NgD/xpefQHhBx4OMFTt8HC6xwchDlhZcMZ1woPUa7Z5XuYBpZeCu1qiDG7ecJyclk+bE8gXEgOgFfGzJQpmnPDvM9GfV8vJK3k1rtlupp/Bh5MKt7B6aLiEd1ktJ6/qk5d6FKOx2Xk4zGq5UUEfJA5O98soN2YNtom093jozBd1S0h5CLffa17WiaNzsuJDaR6urV8qCKNgFu/QQ5C5f2gqTB3FB0WZ2+FGGYtPaPA498uB07pLpuhP+7afru5JFf6L/TbxNxK0MsMN3MEOQEPW0craUw2Vbi91A6js8OJGIKRaUJ224UsTQDphybyTh/jSlxaYOKA7wV+5RdaVvkqq9gSQ8WgkNP66LUwK2xR8BU7CIsIwPCiRpxk1/yq8TWPOcG0gJW+kSOuH0djI/i8SSfVQhRozKUIjFk2ogVwj++H+EdsZMciwZRIbPwcs8xTvNjjeZF/wsYeXLx5PTx7+afrqT19PDx+ztZxt9PYnVYv/0cccRzCwMJF6iQHgBeeHnWCc88MPfAOCNVteaqCuMio972WZYOXFx6IHdnOHaMcDjfP7nJGV7/TwjKmBzg//qE4asBwdKDy37igDUbe7Szq09RIR8K/nLHPRv+vLNf0WRwLIrePkhVsPEcohBrm379yb3nv7HVYn8gGgPz3MeOod23ZkhK6q8iDjCoO0hzQcK6HZq+YU9SUvQDTyuSX0wYOvps/Yevr2LVZWcY7nTcbth3zI5/e//6fp/jvvsSL7ZsblB998xYMT7Uz+U1c7s3ryN//Nr9jieivGsGe8pHmgYQ6j3HPCztcyRDt+e8wA94tLdEDefIDLKmyMq3s0rCu+/ahQXghRXz4TFMMbReXM0V0Mc67Ifv/9D6Z/+Pt/N/3mN7+JgVbD4vMXz6evvv5q+vgPH02ffv4pcb84av15rMNXZ/wwFBLYaPPtPtl9fhu+bqWNNEi2CkWXqJMQ26/hjrLqY4CyMBo/ZRFP1HwVoGk6p6UW3PuV5fYFMuF6GeW2VPXE7LnHpR/Xvffo9j4r5g75MIcrnfzAk2cQ1osqcmDQ9AWZRm36Efnn+5UNHEf5zc4AGfWBtMCNN9C3vBr3AKZuq0SyzX1PWhDLPBc/8KQjCSJdVuArEgmGbnFifCs601K8nV+chP0xa1+rGkWewoebg2RWpbdd0qGXeUVFUkaVA7bzDDOhBq1jKT7jpS3OZdh/EccVHH4Khm9+LtspclnhmyX1h5bSfJ0tqxrqsciy9f212999yeJ+eM4gvmGcsN9hfq2BLivoNMaRRwN/VsvxhE/YYwwqrs8Am3v28Ak7b8o9WSUqJuRmqY8sJYreylvQCIPvn651u/uXfss6WIPuIDXnS975x8C3u0X+ylWpLW4rmgRhhTfaYUY3b12m90Ug8OQxGBwaLL6/Am3ILv8637GLKzj44iefuZm3ogTCCm4aF0qubLIbUFyFrOdFsh/U817iPSD9PPDGqb5WFCxKOAgGuXJXyZhgCbRGZTM5rtqOoDzQaN6nxcm21dH5bMPXN7h3cJ4cr+fQ3+fwwdlxlxriWCXHkQj5yAMvcTTKuYX13PNBvZdTAf+Ko9S22StdStHyVqzrJ2YdCyyoZCEsYeVuGHnoz/U1VXkVvs9FlSPg6GlC3V+l1mXMMLMUHROVhe8LN1wXqPAq3BnMa6M21ZGNZBsoghQVSS/5bFS3NlVhjVe1BxlSxY/pDrVgAKuJtDWVnj9rZ/lFz/zesM1TjWtaO8IQD/0KcjORHyL+E/aB2ippwJCn4Bq3hyfOFAZgbWcFJBqZhanQTBdizFC+IYFvA0UxLUN8yktjG+aaGWo2oVHyUoK4/MyJ1wZCZ6RYxvWu6BbNImo+ZfWD3Bvpv5nKdhnGrV0X3TomhR5Y17AZvi57HZ4JSUBs3Eg3arum0+PZlhVfcETvjKWTFU172fbDJbiuDOEUF1jpXVAto8tX/5MezOiLupby8KMLJsmbmYc+pmGy9FsgDzUYyGZHUJKtRyFPmZJt/ZegsnQ4iqxJ8ytGPlxsOBmlP8Y4B270X50HN0YQ6Lpirs6dc4I6+gnlO1cNu0zOZD4GvTG4pAwZc6TNzZhwHPwEd6xEEsULWFD1B5736UqsukpaV+kjTKT0eORqHKLSW7uUozSsk2lOQh2LuHbc2kSFOq7vmWh546ePUa4uJheEnWBcu3JO4hiJwgaVSpn81M1Hf1SJgOfblBO7+B+AlUeamTacdLs/O7r4oKIcnODom960K2P00WJUGq5s96IeeQADfAmvzsV2eFjViMYSimn38NV006df9NAbc7b9+HDEDdo3Qt50HN98ia4PuODWHtjSh6v+NpQwjV8XGP88PNo/x88ztrnJow/It3jgk4SGPvUwtSeubquTurQNbKauAsDzocGtaPnq14Dp6ZSL9xHb+JIVEtYHKYR+xmQKz9hOmdZFXtQRnvvKRa+rziTFyYl9Sr7sB2E63DZG0K78tCEwOSxo5TJpCkyCKum/hlvzULpT99w1PLVFLvjoWfxqmcHgMvERYE5l/s93Zl6XT4zoNs1Fx75/Scq46rfkWdOpeU3pi/Bqk8LdLl/oOu9CcQmZ3ve1BfqG0KhylVuR7uvmKHjJ4fvS/C7+3sDJt4KVw7p10i35cRXaActrbmYbKyvmLjGWoy85yRGj3ETf8432ixPOlnv4YHrwzaPpxXNh9Luh7rZ8VIcCHFu007t1VYNcbWEFRh/1tuO4ZTeh90coyoQZJipa42N1JeUPHmmuvnWM6BVyfMyZ4c0XFPi5t4nnCjPoUUOzAYjc+/4jpHXE8NqpV6Vfa+hfLrytf9t8pF0Q3ks/ajPGLM9OPSBBw+NrDKTHnPH39CkfU3jOV1T5onb6Mg8xrhDLfBh21ZlkVww2LvVy7mD77rHK2pUyh3zAQfme8IEHz5bTsHP7zq2cQ+uqxPvv3p9+/Te/wrBzb/rjV99M37Bt+bMYvs75CMT96a9/86vpl7/+66xU+xOGsW8efo1BjpUQDLw+VHlmq8ON58mdoDdnGN5sEGExIqkvGBxfsdrbVdfiqTCHHL2gAvnyTDx9V034saEPOAvPy5c/ys5zUN1u+4ivu37x+RfTl1/8cXpOfJcjHo4wKOaBNMYoxjcq+337knq47p/m67g+lL6nUhSdztuZNscvafn0UWU0bvkKwrlcdS7by5VeGirVeRvQh1ZQkFMSc49l4Ttn/+3zxVy+nM63lC453sKPMqVPgJsS0Y3qJgDsgSiMobVLurSTo34jx0Ck4nW963qU7KAhkzqytPyqPsQHmdA2HYCgXIkn5/gZbaGCrxh2yhQ5NKo0JLDCUfl6i59jQ9LFGWiJE7bbmN4smy43GxIK/RVx4jXeDGzlK0GJ4TbqZidQhuIkzZ+6zKKRL/iDhuOo8JkGcNur+VE7ZgOZ1vAY2zDKYYzjazHUo4xz0+SHtcpYp9EuhjgMdYww4HHxUsYP/+TjP6Tr+0LbnSb6BLj0NTX4VGH/hFcEFZ0e6WnrNEbB+SWdOvsf3EDmMMQqffjBVZ4r8YqzdsFZAxIewh7wyP8KzjUAhbvl3pS34dUW6lhd1i0KYBzJ+FvjuyH3jOjkT7iwZUzKWZkgaF/JC3HSnQ9nIt74xKXX+aSVHonS6ZfuqSTSUFequFe8FHnFzdaXI7knZBhQv7i0Z4icuaoZKs5v0QTS9pR1W+TlWeoLgriEc5sZMNWgF6PIJ08cAFgh95qXJtMTnjNYdc8zQ1bHxTD3jGcIt7JiqMNgd8FKcFduW3YkFXlZlqXpLGg46wED1rfbppPE8nzTckhOAeBCNfhyN2Cr/PUMAZYwxQOJUImQCY288UON9CCHfPJ1sYJ9NVIp+QXyJif22iUKI1DboLBCS0NmwFAA4S0UFhRzjsqoLHLmfzhUcGYS0DnEL1r6VZGChfpAi0feZrl84iof6CEraeKRIbDyaQiI1gchrJuNZB5uQuGPOA1luV23vjmZX+cYxG9YbmWUn1Sh+cPPQBpM8csFbw4Tg4Eqq8skH2VfcZsZLf6Ks87fmZdcyjzZU0fiVyj9+QDb90qHGOVtUB/1iGdj6CqyhGcGhxDW6WIlnR99L58GmlYaiHYGbDbByU5YZOGVaYGKYax+B4ZeKVnGqxivomRgomRJHtRCaZBTJ0raAlQcD1hV78iTSTUgBkjP9lC/cjOFbibW5OzVRNGtpg8p27nbeszPkho8RkMNb9bAGqZPUHFpeq4cRAmnNySP24Z2HSNxjlGKrG6qFgIwRKmFo2xoUg8OnE69IgNoMere4Gs6blCMIVFiuupcCiGk/Am/TPINe76drmRtwDJwyiDcGQ4k+Ia2b77Sy4sBhUckcejXfEBZEM4Fj25r5RLpBhajHVZ1ZUm+PrNaJ7vzdldxqHPqHYFX2c2ifNQ12DZupbZc94O5T4RA1W6pC+0zZ00DVLWFpRz0JQgCeiRSTArWdqZOVNgvaWWVG2fxaGzLTZv282t0r3hDfoOGdr3aJW+fjPtQly2v6IM3EWqcGiQMXeXq3CsTPhQjK8pkz/bR50/jl+6Ar735Bs6tThesgvCsmqyA0CAYIkwptPSFW+qRbOq4VVA/AQgeggAUWPTJCC6TlJRdZQrLDZ8btiile0OWximE3bbhNbjB4Wcua5SnHkKAlPHgh35HzEK8LK/KTFZkqi+sdEAcaVU8dQnEH+smeegHrXDn5DcENmm8AemfAS4ezFh8Vf3kiYaAT/s1rZ70Gtvs3wqj60FQl/p/z7qIXgK7IoOSTSjmZ6AtAEIlu9x4Z3iNYWFi5PNhVL43neUuNNOomwjElMl2TZrfIFvMNsIVKtcDms4mH2u+r8/3rw6132WsHyUT9UHfLyz7YYC93VsYyDljbuc2dzJWb3HPuGR10g22w3lI8+nZ8fSY1VGPHj/FSMJKOsaLGOYcQ2gXdcpVvZeeJcf4cIoh37PmGCbyAsCJr61T40m1kyI3b+nmuEkN9mw0b0l7jO25MDz4YsDnRT5Zio+MvZmR3ceArltJHp0gr2G13XJyPyulLn0YuqTuhQi//5Ju0dEqZe6nBAxrZLG+GqaQZGR2opyZP5y+YFXyC1663Lwx3eXssJec7XfOfmFXifl2xpdRHjvgKrS8sEkR3K15ur/waxxQ3IMBDTX7N/fZ7vg2K9F+hOHrVpWNjO/xldbf/O3fYATdY0vrJ9Nvf/8JH/l4kHuE8xm3jf7pT18i17PpybMnfLH18fTcM0U9Z/TwAMOr9yRWaNHQbpt1C2X6NZVyTuRDp9tQWcCd+4ZtenCTxlRn4MtW0JnfM0Y9Z/AUw51nzn3x5ZdZZffzn/8cA/Le9PjpkxjnNOzZxq6+zsd8iGQFHvqQl3bIsvplaYX0q71LN0zruGlrJ7z7dsHlUL1tWvodFoOwKPaxAU79R5/bbn+RbXfz1C2xeAmIH9O85CEPjSPBnmZ71oeMqh+5pfvm0S7t6lfM0Yc92p328OGfWhTXsmV97S/yRzvED6/VO0I6zI8KEDYk786CGwroWqf+DjbBrX63IA55hqBlgzEIBsTPSFqyELLsciWHyBSA9XcuYXmNEn8A9MoBNUEvCPoFM7rB5Uif84rW7Scx44PvoPoTotatwvGrWQJbyjKz/7YIf1ElSiKDeZyT6eeibUw3r22UeVnjyweKEb7x88LW547XGtQwyHlhlGPdKaWUUe41hjpX0eXSZKCBDqPcDcb9G5wtuqtBDn9HX2NdJm0136x7LjeKjJeW6ngN38blY1wNEz9jOspgmnPu4lX0xrcSVAwXQ7xho6Tr/FVKKSaQBRaMxpONkd5e5N2Rb/Gr9AVhnU8+ww6/uV+pazSEOG+6rMCS1nRtNOfpUMvVvWjASc0cPj1UvG74zqNhTr03PmCUEw0inpfV8jVeukenJGHf5sYbuEUTd5BJf+GZTVYA+IMraSeeYPFaZVBWd9L4lafE3/mhYFoagoJ47rDO3Li4OE+OL4lfvH7KeMRXV5lHnPOBh3O2r8Yox7ZWYX4EyC+wxlipHP2z3rInO3IJffWoDHKkW4QpQxdEbSe+LiI3MmilfaQBrMKmNZ5ldtjclodzcOa/06pDmlCw+OMnqCLiePxfu83YOmUdlinIblQqoM4ug+Gm0Bq9OAWppDS4bcoltJKThOyEnWbUjmyWUnajzqukbbumDHka5RoqGJDQYaAA8P+x9+ZNmh3Zfd6tfeuqruoNQKPRwAAYAORsFJchRY5CphV2+GMo/Mn8nyMcobAlhyOskEzTlsUJiqPhOlhmQGCwNIBG72vt1X6e38m871uFakwPacqigll135t58uTJkydPbufmzRtY8EvAEazKCU52xuGPcQ6i3s3HxuVrflmAtrw6LZWVJCMP+s0kA2D8hvNf3JlRQEqo/AH8gh/5Fjv3E8nM5gRopJa4E4mE9RRRTuLtTLpLfCF10N/oPk3zWQjIgqx21znq/HgPrEc0RMtQIDqTsRwpWavvXtdg8UT/CYYj6zWzi9ZhjLRDs/Shak1AMVVpCKoXAUO3+sjkkxplIIk+GJ8OR2i6iE7GmEZRn3rpwMg5MAyOduD19Zk6pNmMMukOFfhQf7hp2KW00UsbgnooLxa/X5Fl0re24swnOdfk3WmXG/NM2+m6YFI0grxrFFSStWuUctt3OlgCL2ol5z4YZxsWSzPzNsbUWBcjbwddDw737ICiar78Wx7/HNBhKGdEKmMzAN6d4dKPgpW/xxbqiN086qBky/gGeY1wYxh/M8b1s+a0NPm0L0Y4V54Jt91zhPNU3vKPFxnJWL9N5WveRlnI3PiZ8K9cTIokvlIQI9o1VX71KagSreQNyQLhDVB6LVrarX6tVSdhB9TbPjpm8sgbnwO6iyefUvmRhiMNcqloDVoQsE4azeh22ow6lEyJVz9ACBL35Cld8zEnM3O3nmc/oEDgLXDQdBmWMdbFSCgOuCmbabhS2CSucNpRwxG9ZS9P4kaOAANvYV9/NTzyKkfyN5VeProLDSN1DZw+Bb9gkja+jOyIArtrfCSYXIqvHs39eJ3Lb8+/36eQ/3/xqkPywjX2DQWD21Zsje/O2LquoOPqJ/E1GWvpI0T9ui6v6Xv3NwyCozgKZNVOyagBf8HtuIw77acZ51qesmLxjrNUiVsRTrbVjttL+AvYOjX6JM2TSBXf9Ppk5H+SsKUjf+VCgSuEQYN248cGFtiGtsCXnee5FuYwzj1Zzrz6yF1QGFg818wvtD7kPK+H7JazH/CVUr7zwN1XE30RsXZoabjfwzC3h0EpdiPg9C7RHOWQqtHSEC68Wadc7h420gENT9o8vLlrzNdY5zlTLh9+4BV+n4FltxD8k6yVq7QzbdHEvWIhCUbTyeQeSKBNUU/TtRHp79gDZ+RQ5U2ZG0/Kyr521wOx2V02czDHF1XZ2YIh68n+I87+wxCm8Ys/H0DNYbDyVU4XN7WYVG7MlagHF3b29u7MWOfrqi+/fHV48803ObuNV2T9UAOvt8rG1rmt4T6GsLv37g5ffnmdV5ZvM9b4QQ9fSeYs0M85Q+7RLV4dvc/ryux25vy3FQxz7sz2fLgdXofNjjUq3rt1M/bN8OVrmJmL+/TbsdiBnH+1wuoCAsx+ymi+5stOuM8xBi6yo+6br38TQx5GSWDy5xl5B/DgLrl5yh4jJHyYntE+c4aomdLtuqBsu7/fn6F+o7VWU1zXoX5v4MQLGxFbRL9N43d9rPtIn6Smtgyyqkubgdd058oHWL8QUeTnK94rfIHVDz8sYbzlKx+0UdtYS0fWM755QZR0XQd5fp9E5Up6uroLwbWIDB8t2GISfdpP1a1UOsVprJSyAMnbshWmdBs7idc/7RIGVvdqK+Hd8So0yC+dB6mm006BO73iTB0rxJLAJLaBUwIxeliMqguyyiRiwo84odfzJj7ewIv2NB3nO616gmiPLPuhYVqu6G5L767Y5BFSlEC489coibvYFrgwqGGIm40RDqPcTDPMNaNcjHPZOWe7mxjlYpij/++75oxTSdzFHD30oauNFB5rbaYEnY3513kglr641gfA8McgB53QEDd+SVcNWAi9hgoSKRDqgKlwQcEzjdgIACcH3R/AtJADeLafrgvT2CPlVIwxlWfpgP6TV8cRroJUfNEumOOg8IyHVnL49U5f2fyZyxOnIS5ntOlvaYpmy8c07jCzr9UwxyVJJv+5689aVGUDVvqExPAruWlRKVM59J7qxm+eBW3lSDxEx0rTzz+qIcVqf3VYBY/jSK2Bjp1w7JiLUQ7D3B477/3yahnnuD9hbGMTQRnlnIeSa8pL/mSbnLM4gDz5ZhNF4z3yIuOSmwyUS39lQlylb3fDRNpHBc5P8miCyPq7+cfEeixvEoRA/JFzkKRhZA94L630JXACU5EN5yu3noFJk6ZlmMJV/kVmUmnhBy7ylayWS+VUaScNQ4FCg8u7wim+iovgBW6EEwVftSu84BeaUccLSq0nBQT9IzpKp25FmbwLJyKKRzhxhnOxnFUpUR7DUstdpQXXKzvp8AjPU4vEGcl/8tVLLoSrYN4nV1UM+AKRq1GGJh4DzUVIie2Qund6hORpgoGPNMdhIvnfOymznaQ4Tvg/fShqZnmOOeuoeAzfU3EpWytPdEYZ6VqZ6kkFYY1xGL5mnqxhjV7hlTS+2AVObee30jRM0IkxOcuTWyaBGpEWlsBx9xCH52q4cNGZy8GGmeOTQ7TiiIGJJ0ozfJHOnVbK84hXAQ7ZYntIZ+IXZaSlgWg0HMozB13HSDicYSK5xaLmLIy6a46nAzPXMFg8JN+aLJpnDBmmQ9kspfnIP79dQTPoW/Sxw7NoIGfgUxccAK170ySMXsNXFYdJKYarMkSIxQS3pXeimwHe1BgSF3h9aYkn3fbE86yyZn0dEd6PWAAc7vIUmzW7r49sP37E0/J77FpATnxdRxd+Ikd54JIXL2HwJy+6ar3G6eSmMOMJH+Xrv5Y7TlLdqz8DfVjVPsRF6bn6brlulMtkAGH011jz6mqMcSwc2+45d85pzKs0ELdOySt1kUzVD+i3SzY6Xx1mm1cG3Qk/1kGbNpFTSIQnEsAn0QAKUzkWzUprlOHc8bu0qv1w4EUIRSJ65QJNmSN/DXQUNXqkvnkuXewvxIEWB4UazKGZ3M3I2WYrlNoJBrD8h4d9FKIOkuYlCL8My7szvkq1y9cEd/nwg/wvLqH7JHLwczEYh99clE9t3xdO3SkjmHYg7riG1VN3QOg0ymUXnnyEUWBhU6mUU/YaggPhp/qZiu9pVNHK35yVkcRKSZVfL2UV3zA4RSLpKqf6NT9dvxe0/3ZaPfxs907rmA49W9IRK2Oqek2xFL38F130hnpXpmdYlK+tbHCe2DIwv4D7kMUvX2Lk7mJOQ031jb38ltW6k1a8/LR6bfoxCY+sjJ7pclXZJNIEi6/HjwmaR3iX/8m4rwv/IumfRtNyCR/L+HUZ/A3jnlbOvyG5U5M9nX9lbt/tvToAvdmZhUejml9kXZpdZXm3PCyyc27haIVptU+xeZWVBYBWOp9qe96YRjfl7KvpfCOC+ZULPR/kOL7UR178Mqs75dLyadPZ3UM7AzO8Z8iAYfsFnwW4ALFz0pATfQLX/ixjo3f7Mzd6tCtN1zYffAmY13HnwrL6tOPwp4VK505SeRr2s8FL5r0tVZrT68kCTMphW7Et5uGS81c6PT/Qsep5cBgqZ/hC6xPO/Ttkx1hk6NjMzkfH9/SZLtqI8dVVHpsMs9RZ7Uwc+Lrp+nDlxcvDq69+Y1iD5nXavq+j7jDOK8UVvrCqgW4dvMOjaxjBeBXJM6gQ/uNtjHMc2q0Bzp1yK3wwZIU8VpZX0A0WYk6icXNWHmXwDLnUcuqJGqGYzk8yLqErxtuN5BVYFpbKK2Um/RJfgd1mR951zsNbXV0dfuv7v4VR+AEfovhs+Pjjj4Yvrl+PTi5hrOPlTcYhX5vCPMFcxrFL4/G0oxbgyb6rdLDqZhrD0otTsK/rixvK8cQt1ONC6zQMs7e6udkG9R/jRbUNmHo3vXqBi8HVxQ0pM+Yjx3yRGPxFvlC8yk659Q12L2K4zjhLasWu/J1vmtJ5lHNmj6awqireu7FWBXjAXSDLg0ymrRKwPMVJUI/zXKDCl18RQ9LxpCIDFt7K4828dAGD16IK2H6th5BouI1wSyVfusIZUQIrzE7zGI0ONOWYCF6bfwQ16pVDwzUS4ZmuX3pGv8gKt8lU+BSZ4PmQPKpoRCYn0pJGwY2zzqwZb/0SEroKFdwZdsvmrDjWQhreZmKMWwGnjHIa5zTWlVHOXXPO9317hHWUr6+6S64b5YS1s+aILD1IGUoh85EH552u3J1kiGM7b3f9tus+r0tbhk/v+Yuf5LjUhWX4GjfdJr4O9Wnt9DR4p9njSuYlVVlRwydxjblJdOI7y4V70mgGcpSIWPq3MrIBo24zz4wy2Krtmyqtfvur2hHX01RYnD5nLr5kpuhlvOTBmbSz4QglKb1xTWs50CVQHZN9fVV9EWZbzxxZUt3hT23Qp6hz5Sxh7y/7veoyPFjO3mDit0x83M1X6Flr5yxMdsw5XuwfPeRyx5zHG2CQ4+7rqxrkfH01hrnkFTZJm2LlJyJDAWQ32VkUgIaNk2OKNTrhQPir8gevShdowZWPWOWSx7RfgmQWGQJPHuIngXSR6RS8JR1vxrWPPyTpGKFHoaZRdK0OJSdPtQOhK6k5WAwzG2HFSuhpCIjqUDcs14PLA0zbo0nDdQrpQItymF3ybfWbcCjRcMNDiyci+WVRBXH5MG1wKy4KFIAVg4eMovDC7BxIYGW50Iqo8Pfz5NDNrOJURTuM0jfowKNq5m46J3bVOL27oCR/6YGgwa6cnY0RYSRx8hl+RZH1zC4LJnysNvlN0kpgGeIDFjjpsnOJO+Kr/k6+jB9lWVxMflvmDTCps0bT6BMurAOHbGRufU+7VrQRZP7lrM+vEuwyOyUqyTq8OLWOLFOVXRih1EenrC5ZRRa85+0CXYHs7vB0j4no7BOMcXObvMpwYdhYvzJsnLnM2VZbTFbXIcgTet5bf7x9n/Nv7g+3bt2If37pyXD5+bPDwsrD4d6jT4fb965DEwMdmag+Gvv29phgzl0ets6+yqT1JZ44ns+T5sc7NzjH5EPSvM9X5a5xhtcOk2UmzCwOPIx6FuXZZj17eMBX0+YvDZfOfWc4u/Imxq7ztJJHw+2HfzF8+vmPSPsZix+/OubOA8VDGRWQBW2Ftex1xo7xupKDPJrEwU6d1Fk19GVpayqTpHIpLsdNA1iiVcm88orBxYnYkoMwS6/7d9xOPD+8dPUVnpy/Njz/wuXhypUrnE1ylifPK/T3vBKzxyuTrKw+/ujj4cc/+pPhhz/8Q16RWMMAw5f5eFLvuTU2lBjMoJr2LnPkXYcTF5/uxoCbuAzizV+DTErZIHVzUi405fEHF63Ba5R64vlCMcyJCjy4RM7CU15X9U54PE+OCsuOghjkqLzcndBUYnnPq5iQsw886QqNPOMx1rqxvRauujTWY5gEpVhPHzKWFbz0Zy0DkzlYO/DqDJtwvCfIIDv+yTMYvLYyZ51qtGpPzExqeecs+xHGVeJkxf4s9SQ/hNUJu7LeFpMZ2c+FB5+yV9lM1stgeZOc8uejDBA9YkDd8VUq0NTbBQxyBhgBwC1ZxUCcwtAb2vYhEp7ITznLW3bKEJH+WVrA/ULrAQt75S2+u2U0zkX+0Lbc4U8WoWk34W6afc6zEqDRcJ/dHXU2Y9EAlXRhMW1JI5Vl6nVjTPmrLqTb66r4IBOcfvGmr0S0OHVCnOK1YnqajtfvHW8a1zhpd92ynPL5LG6PQ7w8QH55ZSFfz/WQb89u0mjyiC8obp5dHX73d34w/O4//qfDS5dfHe7duzf81U/+bPj3f/R/DX/2Fz/OOVRLpLXPcAfMEbo14Y0yR5mUgVwpa2HHOUt1A1J+WWBbgTjrzLmB5VIvTrqSfUG7vE5ri2I8Dd5pyoP5e3V+jLO5CjvNdfikvOJO6rqn6bR7OPeujAQ6nen4adh0OadxTvqn+T4Z9/TwFCMgyX+Vx0LTDug83WHkWBPjCF24E/hZLF4rS+sYbc/xWquvsjLOYujIrjiZ55+agwYLferTtHu8opq0jCka5GJfQcC+PmM7s7PJq2Z6cRqZFkknlZpLwqudGTd7OMx4tFcm6GYHrjz64MRdeTHGoUZlpHNs4Eq4ZqPhDIEps8hNv7oJ7/Z35kFINkhb+pgAPyfro9pvxYpbMnRQPe6m052kOY0pXngC2PWg3zte2rrlpdBhlwSRYWtn88hJuS+wM3FtZWXYOLc5vHBubnj36EM+0nEnrwtT02lfzhPs2zxPNIYy2rJGsuxgh3iOIsCYd4/XUN0Rd+XChcjb1x59/XRleXF4+eornDV3AQPPMga7/eHtn31IHfjAch5DGYsqDHmeaZr2gTFuid1qv/LGN/nQx97w/s8/Gt774IPwYh14VqEfssgh5NT+DLshU390HNavRiLvFjxHUCAUF7P9bNRF8hT/1u1bw//yr/4l+oW5mIeFvkqdDw4Rpzy9HP+XeLh6yGJ13w9VKESrm0hFaT3ki+XmqUzUL/zpm4zM5U2aEGyudGAMVEuwM8GJlsu6gwShpKcGIUSQK5TMD8TMS5LACOtbmF55klhIVNIQTOrUkQZ0+2TboXNQjXFLfsSB+dAar7FurLtjjjnevA+SlXXxZDNrXKTJ5WNJARlfPFRpqpUIkXVlJj8W1bo86WocAAWcaRk5JkghMiRd5Q+sBFTykHTKX3klKiIx93LBJyK0xRc8RsoTYcYUdd//1Btl7qyKKl03W/R0xtknJD/p6YJTnmk44EqXiYoBXIDJtmhIy3iYiXGkxfdxsXimjE0IRptHdu1gLAnvEJVGl1vu4NfdTKuO9FlPoYXSONdVwf3Iw0CfPTt7hmn/mYQ1xMUoN76+6musGuXEpU2NZ8rVTjk/9FBvyqTBgBvOgRW/6Qt9rAJeHQ2j3wt8+qYcD0Ma68p+zOTO/PMHjS6H3rdL2Lg4bsEzbau8klPVvTAxpRmdqlT5tc6rzkzxi13hT3B72D44fkhAkbosO0fHrDj5IT48EtMij9OQByOsqaIZWjDp6UOOo/YNdTeelkpeXo6M1T+RljyCR3sXJxeQ5OVg63yYa5Y+TnaUj8wpKXHdLZv5lmSjNErYjgb7DyBr2Rx0pqcmAZoezkirP7IOz/Zl5Ecq3zqMEETP4Fq8OVeYoZ/n0AXSs772+Ase5D3RGOdOudz9AitrT+K8NMYd0Ffbp+XcbEmHL7KTNes2lS6vdaVRyI5xwHTymeYlrq5F9DTS6riVQ6HVr3RauW2DLZH0IxjTUvaEJ0QKDwIRwTQ5/MHlTot6dmcm3XUCEXREUkQnyl9iCrOtaNWRF57niYR54tJZIJ3qrE3HVQlT8OSp4CyvTbahdF6EllCgRZzROmHSrnDjHaVxsFAxq3PAD0J9pEGPfi694o50CLc4jW72p5BIZqZXQSs/761MpuUKTW8ELGPu4TkAMQoROrooS3nj77BiSoQWKXH5bGQSbLCG0fIy1JB6xC9xl35c8pLO8cQ9/+PQ00Oj3hD9LOnMKkXiJ12sgj7pohDFV1n7qRsW2kdM7J5gRFqc28AA9/ywvvrSsLb6wnAG/8oiBrQZDi5GDY/4HPMST3sW1zaGdXbInVl+lCeodh5bG0zWZj4dtnkqPDdzm77Jp77WP+dTMaisLm8OW6tvgPcdnjq+woRtkzpjF9nyrWF28yyGoNnh/javaRxcT4fiV7/cDZCPK7ioWd0cLmDUu7D5bZ7yvpn0T3hScJ6B0wni7TuH7Dr7FJm70C2ZlUQQAuEunwipfiKdwq3BIACbmx7EBNswYIeC0wJtOAEB1YZUfEEOlE7qdreBHy0NV196efjGq9/lkOdfHS69cGVYWV9nQs5uQV93pNyznFHxBCPowe7hsHnuheGV198cfu+f/N7wL/7F/8DT6vvk6xkmUq4MU6dmi0s7sn2TOdnmajHhvZffFg03tLm6j2nRjUxgU9CWElhNAKDHXMSJqGXPjjn8Gm40SGl8m+Upu9cMK7qcMUeCMtAhoCT2zgUjZbzz3jID5oTdPjJ9oDi5qlxyU5Nn+6pINnfVOcFiN5Xk4G3XctKlXwiyedqPVB5Fr+RpWSf0JnjpY5EtQzzdCDwQpQzNKTAHfNKGd8vkUzLwdN6Kun58ghWDnWDCPW+j/OvYSU2IMEyF/6m4znfBwQUnKaGZuMreCAklX1gkWAzplzfRxEi/HdTCjxz8AcH2al0tr/A6EwelL3AWkucUubB6/OiQ85ecfHKI+raHhMtr1ZcPaoTPYrxzAubkZ5/zrxbRndQn+X6dk5Z5WMaUU35wwisfiDfXcQzq14kzfU9g6uckjY5fiZJSYmOKtIU0+ILVR0NYpFF8dXf7sa++mYQeyryBrawsD7//+78//Nc/+G+GN16jn1rZHJ47PwwvXLhCX7lOP3Uw/PT9d4YHD3ZzVtGyZz9RIzEajDk3Xo6FjwdkM1ny0ye7XQ5iThUjCU+WXeCx8gfr63+aeL8e6e9Z7Ek5fT37XQ+OY03kbny16mrZtA0g2ZHFYm2BXeILLNgWua8ssPP7CX3nIUb+TC3pydF9X6W0DcQwZ1/LAy37U/ukfC1a+hlTbdxp4GTpOFB5aVQTWvNF2yV+VLNj9we9cz50sBnTrunGMbgTbsaH9BsksDlLJ12IfVc1ryLdgyiFaCMv8f/in19O7r+Y3jNjWAavYrraCf60JyLcBe0KS6OV/d7K2TPDRXa17T06YBeZCx2+kp02R19Fe88DFtI9ePBwWERQKwjTHc7MSDgn8O7w7rvvDusY7d+4+hLtn/ESXPtPXxV1NFlgJ/0G59Cdv3hhuMI8QCPdwpIP7Q6Gm9c/xuA/P7zy6qvDa2+8MSydWRuu8prpY3RkY+svhg8/+WRYtX524cWdenKe+qBObKzoSYyswiigfZaGRMfe6Cxw+wAXPWhdds3Zl2xzxl0JiAjSyHP6isgMWJOXr7VqZ/AkB3U2F+l7X5M8wDWc9FI9peI7rN9VMA1eSUPaqqtkDoXjrvrogk3S1/hhVhOYOI1GIgxDWxewelzx5utcTiOI7cLyu36xHS9gpFtZ86vFyAXBhYI8isU92JJxTtjIm4VO7BFkJHje0s68F9ov9dvLN8lrQqVPOdIfjJlB3nxP5GLYJm6EXPZzvTu8ohJZ6SGeuE7HKC5phE6RGmFBE0dPfgKZ/Ajrl96Gg/rhJy/D3c9dF1jH4z4dNt7y1wdbqm5kPHM76WVnk0TELGec2u6lnaUqRiOJbyd4+ZGHVda6XBjkjvLqqrvn3CHXd8lxp4/3C63usIshjvWSDSXh9PX05/QQk1652icaRs7A0z41MFtzpcsQwlt+dayrsD2/zl/h8Rdq/NM/Pf447JgIxqjospkcc1PCOgb/asD03VX9WYcnYEghcSDiK3/D6WlivLK+rPxcnYbhpGq/9qb2Ga5lnRMxR2+GOB9WxCiXOOE8wLBfi4KIq2IVzPQx3nKvHexFU79DQ9oFd+e6uaARw1zYQl7c7Xud+9ODZMkIU61+jFam6GFka0idrHoWnjiJ4HfsLhuIRDEqcvlgzTfSeMcK2hx1cYSBjl1xjE6MTRjk/MDDEy4+3OOrq3nw0gxykUtkqeaRL1RywYuSbP9Au3MNlBgZkaVjrvqtRkeZSzs4U7RJMeaj37wqqxYDLAikNb1+XU9UodS8pHvfUuBiaMowN81hUepK1zvKRq9lRAWEIXBJWqn9naZjihKC0DAPOjoQboI5ch3gmNwORbmlMNx7maSmcpQDWv8nwvLmArVw/Y1Tschcu2995AFehJGR/YV6a9+m8hSvKGoUtsLRefO3DCAY9kgTK47bKI9MOOWLS1z+G71WScKSwHhjG39TvpSd8El3HPtk7PFw8m9lSYyJ5aZndwqxpBGt4+g/6b4mXbI4gT/h47TYE8inBZOsMXRK3iapTgG2Nbw4qfLBwD4TdAad1aXnh3Mbb3C9zhfkLrKI4MkQndaDx59gJLvH9ZC6O+IJ4hpP/y+x821jeLL2AiJgsskkxq5jYficwexjMtgOh2kbFGx5YXU4u/oyebzOQv9F6K5EDxbmV4bVFSY/s/eHo/nPh8NH5MMre+qTzzxUGj8rvszCdnPjBYxbl9CFTfRig/QrwF8czm29wpPdj3hNhB13Fp9k6oWXOndMR5r+Bikc8gNCdScFcGJmh6uBQriDdXsU01JE0OnETauK+sqRB0MfsRvuzOqLw5tv/c7w5rd+e7j0/BUMkbyuwt+X168Nf/3Bu/C8zCsub8L3Bm2MF5tW14etC+eH5y9uDu/+9EfD9t5tznbxwGcI0wDyChIyVD904UueaYw+6coTFuG54BiPE277AEoxtq2k9QcZ2HaTIDcC/gMUrm0tu+U0qrB4q7OHNMqRH2Wc5UydOV9FZlt+kPN0UOMcXT6J87QP3qaNcukbrRfzh3cXn+W1HIESbHKVl8CcJLcBwvK0y3SWrFy/t+Cpt6Jf2VR/V5xU2t4PRXAIR5nJY86Pg54GwPEPQwwFB0Y5M+Gy9rlCvJWDNiJlr8pT3qUAHJQeV5GE/J+qX5KNLu2HUChHABLo3BAhMV3LGqEDk6fmgBcPpknSHjPeQ8IfEH3Sj6qy+LCclTj12RZgtkt3i8yxsk802TnxcbedhvjZ+dqlUfWdKa65jnmd9MSAGWAYKN8JdGn162T6r6Ot7ORRsX3VHQcmJH5DrDRdN40tf/UN7jjktTfagnDz0fi4tbU5/N73f3d44/W32FlxjrrmFRfazNpza8OvvvW94eef/nz48MMPSJMeBRrsdoFO5NgzrlpqXJx2s0Dm2spF3uEdHYXDyCmGb6GJANEkLU2lbHQddH9JFzqd1xPJjfsv0VVfVCWb9k+Xteta4lM5xNLY5+gjFjn8e4EHMXMs4NwltzTHbjl33GLooSdMPWUBQRtShr5ymPO8OFLCeRYb54JjnE27Fg/UNwB7q3Tw1jFo9jw+y7Wf0eGNbnpfsH+3WXtuJV13DHP08fOE5zE6aJzLvMDBo9FIT2O+EsOlPenpAHhoGqia/efv4Nd2ojve7oRQEgRcizomRkxaVzzfjWvnMQ8afVKIYH2bJLslbMwtnKAAAEAASURBVMf0t+7wd76sQc9X1+doVz4svHnrJob494Z95jQvX75M3Wsc26Nv2BiWH9ynr1zKhyE2t7aG8zsHvOpOfwk9jXtneZD3+quvDL/Oq6Vvfuvb6UeecCzG5zdvMi/jYYnjp3VAvmnG8JVSNZilMaI38YoTWY0D13FanNSju3d5pZoF3c4OOgv9HHVAHh6tkbdaVD6QnR/Y7/nxCsfAOd6z3uXsPA1ztoFqB9AnHy/DLn77eG+Wuul21P3Wh/prHfADUuF2fGnJg38dFg8/ptXV3fipxImpn/CntwtGr3+NQI+fx4pt9+7RKjHM0U58jXWNHXPzi/IW82Ej0/nhrjfByt/fzq85dYQURR6mksjH6Ka9+uEvZBuC7Fa4QycJmpgiQutLp9ZXn6Bv2lWop5EH/eYm5Y6dXPwBPXTwB1YgAhNAaAm3reTOT0eeoAVm7qnXnqilEVb9HBjMK6IS4KZDDDnhAkjvnOUEXckJjquCF05gth1oJi+NLEZ5R9eB1ehcffMRhjmP9skHHnyF1TE9VxnknvSPQPDAJU87xt1yzoPd+aZhjot5flmy6YDTKytne2UclWk/4mX7Vxf7hafFcwsqnI44wvpf0AopmGPhk0WyMf0Y0mOpew1PRygb4R2705rGOd2fujw96hg09WsdAPW3h2tHpGH7YS7vVn7DsdIzj27wHl9GPAxspIkhjv7Ih12eiZnz4YTTNz8RDsz+GsLk0Yx10bGWJ7hROO4zXOIEn8FYVjT4HnE0U3bFimohHKipz5wLruxIIDgtgLB2FEP+dYmrf9m9SFxwmz6ortKsBz/wwBpc4+GMu+Q0zGGQ8/iLAz/owO44DXN7B+6Y45y5wB2rXENTZhimxND3r+hWiIBhLkXxVVf8q3/yE5cy6AOWQlfa0JXnwqp8/G3pqp21/MGppEaawrJP4kJiJNQ9XT6JPfbTXmU9BgtZczneqfdSdFwLAQuAWz/c8Cd4YbHx4M3yW3DrWuc8qXAqry6oiqZQxjeh2cmM8qvkjc9SCenrKo13NasVvOWXvEiVjs3KlRE7g3RZxoLPrYx1JJceYTtIOza/1qqO2cgcGEyeD0SQVazAZhlqlqel9S4fEOtX5GV5GgyU5DV9BzSWvWQgNziI6OtyUZ7dn2jjgmDoKS6kyO1khg39mZKfghSyU1laXksmf+FzKu6X8spnl1D8x1NHIk05nNeZH29+UqsLGNs474SdcptnXsOA9k2KvE7D9yDqD4fPbv4x1vjPY5U3zeoSu98w3p1deZ1J6xZ1fJFs2frP55pnn2CsY/fdDGdwmFUNrnWu0vL8JhO9LTIEh9WDHcLs7DqTwPMYq54blg83h0e7vCbA553RJCZ/EMBo6NPLBSaxSzxNjjHEg5a5fMA0zyJnBcPW4qIDJjpuplSsMtWfhX+UcErqokxfikmAKCo9XrVdAKXgBgwDVZRcXJ15SNen0Oo8Ap1lED67cZHdct8evvu9fzJcuvJNFkJud2fz8c794Z133hn+8P/+13yZbT28ba77iouDfg0ePoX93q99d7j2+XvDnXufMXE3z8o+fMmfDc3xnLwzjhO0gXmri1//qxgpgTQiF3DirPsgGaq00ssrL5bJxRtXXoPJTjnKxgQ9r3Bm15xh6hgDXZ9sOAkBgXRIThrIo+oC+l3YyZNw0z3B5t9d9LNBesefDiT8kyjlt27x6J9yqb7gVRuaimre6lsiC/Ksdkbe0JIDIPwwGNFxyYdQs1DccaIG0U7MBZSLMncskoYrhaoUoIOYCoACiaTWH1D0J0spAj/eVbmEW1b9JkzXWTCov8NbtCgAiWuITtxqMlNRdOHHXE8vsORcCTXah08Y2tdgRD2Ke2hbQ+kWOB9RY5ID/jzGA53GV8vua1ou7rJIzW5P4JGHWKb3+qqb1Jv8y0e/voorRBzz7/7pskxglZe4Vb4Kp86TR5KPNPQUXuey5CFqpZngi9HpLOVAdhfbqD5l3mLn72tXX+Pg9/XUKUs7jCruZpkdNrfODy+xi1ZZrfCq3BFPPPd4rY3aT7059hVrT5dTuCC6NLYkZfmt65rU2y3YDzFplKnuGslOueRsZId0xGe8m0zZPCP6fwloE5lVabq+9LKVHiIRVccbl2PIAg8wFnn4pGFuFmOcu+ToSYmnfdDO3Ll+SFvTsF1qTSy6pOFjLouGwjGf5EEaJ9vVvu1/0AZIZQc07TVzxvS/8EBcdcXQhK8FxlENcxwQxsAJgPd+NEBkB13bMdc/+lP9V7Wfquf6lY9JEzrevqrwYjybi84+BfWkfJ+C9suDrRuKXvWJ7CaFKVrEuyA82NvhQww8hKIymfxnDu7XViNAKiILOumwQ3iRnW8zxLkA3OcjEr6CqmGrG+dmaedLVMAyuNbXGl9ptZ/1FfhNdsxdxmh3yC6bj69dH27evsvcZne4tLkxfPe73x7eZLecOLt8afWjz78Y3vvZz4aPeJXVPmVvhwWaPNl3EM4Z1c7ndSkHPxoNyavriDu/7Ls17NU4gf6pe1waFfft2/na6LznaqGDjuuUlj/6GH6Vl3ODeV751ePybdavCgO3znq9dbkatr8+aZgrJie/SW8+jYb56ZIfcu5OTnTG+3q4rqqw4Pon4UnCgondKJCP/uo3aQ+m8we4uLYbZaXcDC/ztfQzG/O5Zpg0S8U/okZnmx9d6BvbgEGcxgc+jS/mNDHizDdkJIrfaJNEtiPu6AlSya8hJgvKMBIBDhWDkfc0XMLij/ngIb5wK99kDo51HkrczL2TERpumgpGX4SIIGFvJiQcPMMBTO5i9DLYH+pPPxm/iXERlPCWrtEJLpRDs9EVt3uTNGnlxZ1rhYsm4S+j3CH9siO27Qktp/nQBniYUsa49rEH33bhtVa/zOoXWuvVVV9f9fxsHlj71IP25QOWzIvRU3fWR5mkG2U0D/jQ38bsroves2OOuMylgwNHHR3O9IcCcen7LRwOMFcrcQLTpQ9Kwyq/uJXGX534lUZ5dujEE6Rn+ql6nOQ/CU/oV1USJq+Kr7Ft4u9xZmmL6/Ea1MqvoS0faOBOh4i6aKDzIYlGOHC48uDAsPHcrd3SK+KZtya/hpv5ZfSOPg9Y3hp0rGZwJcjFnfMgvKe7ddC1SOhUaU6Dm0d4pk6Ir/4WCDqW9me9RllLymOfZ5EBkQPpfXVVw5wGOQ1zO+RZRrl9dsiVYa7tltNQ5246yw6jfZ6g1GSv16FZGg6sw4WFjdETG07SyKbJE1/apZ1HlxoxnnDlUlSzAcg6DValj9dkZmGglR/RlhgaclJ1HNEa3CTd9T6tRoAO5W5FxhV/Y0xfEI3xYwyeKtk0pPltojZYKqLhdPKthsCzMq0oXIRC/uG4Spr8UBDbv83JziYNf0o0Ub4odiPTC5w7qcg7nT7RKRZwFU9lzEJUikQ44bNi3A6asNGwz9ieQ/DVUz8nb9YKXU5CAoBGjCgGcOO7v98L0HBAEclKb97wpbGn81kRk98qwyQ88TUaAsxbupZX70mXeIA9W8OtPCfzVaYnYSfJJb9TMzqOearOTNg4jnxqCEbNZzqvXhbxT4E7YVrkcOEzq+yAW7/KK6wvg4ahjYni453Phht3rg3Xb/5seLJ4A3ntpnruPfyCM+Y4FPniHK+XXuDVnOepaGuZCefBMq+wsSR1bOqtxokf78VzIgv6RKfIgsCBZZetAHk1ki/UzQ+bTGjXgWOYQ5l8cr+Y1+LQBfsl7f4ceInJgHtd6VyjzzblpovQVV2qTqBPRhqIk6H3LgbgmbCiAzHFGGU6JtDqIt11AITA41d8myjgwMCNLoMVwzl0NGBceO7y8PobvzZcfvU7NIIlXm3lYG+evHuY9zvvvTt88cWnnKk3O7zDO27/6B99nwk8X1vj8GUHh4WV+eHsFkZGdi/kYxZZRTk4JFNg8GJDCi8yUKosX93ZHsO5HjkljdH9zIaoselTWFMZb/nAJkloIQPrTsNgLsIuNHK2HGnLCBkpkKZPPqRSk4/IyuzBNRsJV7sEJ/4qT/lF0E3a+XQ7CE/+kMRy6YzPJe/k4SLHjIIWf9DyYx4dH09g0/TlL9IwcTShal5UNcP4ugQg/EywEA7GOQ3GeaLKRD1fVZRGw/cmQ9QYOPaN8gyMy3vxxN36BFAwkpBlQ5PC6CZpjS2c3CuYsifixI/pov/AU8QT8dPBsC/PMLXDId8rGLv3Oetwn8mMB4+vcbbaw4ePh0ePOAC8DfweYr68yq5PdpU4iWQKBEnHB30Y5CXaeEwZwocaCTiFL76ctHR96P19ryfv0/Vo3j3c03jvrvun0/e4TqvjhL2ML/ItT60CU5GVasK39ZQKS91n4u0r7vxLz50mpt+nj3P/8AJGD1/Rd6rf83v06FFeh6rJlov05XxpMZPBZGf+Cmy6PCf5qPZkWSZlVCa0xSaHDq+U9fvVuFYxyav7p1P8g18JnJTldLjrRkmKvqPViX2KRxYsMBAuLTK+sZBjSzh9Pe1i2V6BIAY5jSvbjxnX6P9tp1VH9P+9HtEFaToGJF/1LzqITml0gVD6brpez4DUn26LPtt4F212w/P8+GEDDW+sH2DFOy9Vcfc8u34enkctmD6JWt5qRrQDOmFrWlWm/RbqGV0WoU/BnZbvU1D+xmDZ7eO+dXSiqUW2zlE8Y21g4TODH3EljXxlZzxtXJMUNZb0+xim3BOTurP+lRPydgedr4beYvfc3XMbw+XnLnIW7wvDW2/9yrB+7iL4C8PGI4x2a5vDi6/wOuyfvz3c/dF/5EMMd4bvf+9X+ELq6+jI3vDjP/7j4QZnVb7z/vvDO3/9wfD5rdvpV7eZW2giso/p/aeCsQ+CjYyL3ss5bmMoxthWxxNoLOgGfCdYIGpIUCT467xRdczUjon2L5SNc0mdCxz6mjW4LnLF9+r9S7+3jHObjtd/mqud6ZW/8dI5jdZ02ooveifxez6F02j5UC2u81BtSNkUnjLwdbHq54X5NVaNcme3FobVM1XzjnTVKDo5ZNC8oaMSHHMV62/a0LG4CmSxORWpmAxGXE4iCITqSdKNluUVN/j8ZN7qhA8XeMMrmlNwvQ2h5dDmuZVR5ryFThmbJ0SLoEn7QhkftIDLb7itFM6RUx/iEpNYRaxTryASFowILiTS59UdRSfeOqr0IUC44/Q0PY9gZTJVbSH5NLr5wAIdZWWlHnNeJJ1e7Zizfu1/bR/O8zgPNke2sLahD/cV1n6unGuVMsp5NiQLnrxB0o54YW7Y3yDJQ+zwYmNSwpaj5jtpYDGS2093GPHqo8a98CL+iSs0yFJ5KFDC5ZoAW+iXvaUuOykkZDiuMnkmcqmDKcyq207IevSahKdQ4y38Ug77Ha8oRfgxneNsGZ5ilKOf9cvaOXdb4xV9dq7AfehQO+c8Z63vmEv2/Gi0Awg+NElXxj7y0JiB/sUwJ476JwgY5PCjJyZNO7eWFBr6GDlZl+hd9Jd+U03Lf9W/vEM5V+q/penttSjZL7U1L2XKBx9m+ODDDHPvA15X9bVVPvBwqN+PP2Cw8yzszLvJN0Y5UqkcvToprZD8aqPpLlDCYUMg7VGuA0AP45V/vFU38N79UKv6rPgJTXPrfwWtcUlYD0uPS1k0It7McFo/9E9K0RPX3VbaIO2WYM/ieFSvrFKgwgmMAtvAzMaShaReIcLTeKUFMPSLbuq+IacDbNkGLvY0G/hTxnR26hZKIoy/0IzfMK6kwL0afc9UXsMlSCoY9WxRklGMBHYa4gDPWlX+qWkFGAVX/zJDNKEF7He8nRQ+lTm8Aqy76S07cdDP/JOgO/P86isJ4hRFx48QCWQwrOhjv1XBlq/Aput+IT3c79OJ5TVKMZXAsPDp/E7CpBXX8tTfYVOkCqf9jvFSn0Ka8h7DPzVgflZKOBRDQXnvrgUAH7igpIOx3jyIem354rC29MKwMHMBIK+wUumeEbXP096FJXav+WDIiT9/ByzWd3f9aMPPh/kjDjDmta3F5XNk4us5XPs8jWICxxsZsWNY+IOj+2y1/WhYnHkOnWIwnN/iSTRnlXHNzKzB5wbPpc5i2MUw52462LN7yM46DAOH+3x1Zvc26e7xhJ9z7ziPReV7MvMIY8EtDAmcjUK5lJeTLPmMVR9CowztZNBjxjv4BK4eg5cO0fzgM/XQaBhQYl62g+hflBKIYWgYZ8ZO1ff3KMHZ8+yceY5E7ISjP11YWoVnJrgHd1g4HfERiA1k+mC4c/tDnnz/KU/Lv8lOQMrPDkO3Jv/Jn/whB0Z/jHFOPkknw2QVlzanLgPwnytdfZgoTpzcyk1PkwHDQgHqwFF3A7N8TRbKg0m39kAXcHmNlfAc9S7cxZt3hGGXkbKHlum4hMtU/mSuuXBmtDGCxTFsRXQcWQRoHXRnWDxdeGyF+ipe6WUqL2lIJJ1Wf8F34A0dfjpRCTcXoyM4sz0dnWaq2vjQdPBFt60PLh+S1AJPv5N5npYh+yPTOfBStBhxzLSltwxZfDRY589gK5qg6FUxq24aWS4128qUeMFT8RJJ+sAVnCmqWgQ91ZHI9jbLojwTPRd6lpaF2gEMaFzz68yPHuwM57cuDFvf2EIX5oaPPvmIj788Hg44p3KBunTBVgs19JaMu1EuLB7jswLT9dgNU8JKGKULJ/XBMkzrTeEr62MZjEXt8R3Qw8fvpi1dLLh5y8dxZx7mbb26cPU8Tetd2e1gYLlx48bwp2//6fBbGGLOn1sdtnm9wPh55Po5Z0a98+5fsLPXxcQBiz1KSUPbxgCanZfqS2pruhzwQFC9ietRgOWzXxkzQehl6kogvyOM+JMyiqiL8jP9KmLThI3mN+G06Lv/l6X9TAz8Z45k2T0nTpnP8WTDXd6L82fYVb6e4x9sQ4c8jHL89LyYPc4Ve4She/vRQ3SEVwkZk9U76RxhqMtHZxR2VLFrgf2YfQ5w+hqnjBpm6Jp4PRVg+mcSud5EV+2T7JbdIZUo4L7qOoNRzo9pVT8vrhd9W0+v1pGJ2U87eas6Rv+MECcdZUKZa07jn+ZXz9OvFYGxj0teId4ygXbL5TQyI8x0xVOBipMxOmXo/ai4aTeORs4fkulUegDufPNV/k124m8ziD9a2RkeLu7yIJEpE4Yt9zDM8RBu1oWemXFpsEOkVhw6gDGPOvHMydUlvl6Kke/evbt8SIuFPX/uNpvhQcYer69q3L9y9erw3Ct8qXdti76Eh3ZvL+Vrre5A1o60z+uvn1z7ZHj/ww94SHpjeIRBbo9OZ96nn1K0cPJBf5KFpXVHUFejVdSB/ti+vOuC/RD9mOcR+RGfNj6qS8795PPAeIyOVb/qXPV/HkLul4N1ltUvifvalbrgZZ7pe7xbh8gmD8+6sE3YnfHCvdDB6qOggz/0LBj/vTx6UjrSdRjeY7hJ1/HMp5Q7Y6/BolC9bfFsckY86xD9r3aHbkB3gd2lG2fn+YLuEnM73izhbGV3QipL21XnoXvU14KNMZVl+5XV6RjD3T2LrgcXAtM0Kj1SEd4icg/A9lnwsf+PwFoqIk3S8w6uUQDDW9IWRqXocZVO/GKmSpY8TCt8yjnfjuOWNARGHBRmOl8VKGFx9feLsGoRSv4YbyUlflL+1OxYRuIhVvSsG8N1pwZhgjaD4S3nyOU8OcLAeIyBTjhIu4ixnbne8Hw5z5DzgE7m9+yME6fOj9M0X+G8Jp4n20gVnQIZ+uZVfgBNtvACzLmW8s/DCsOBGTa+NQU5R2CCOhWpVuFNIyo/ubpwKmR+Acejl7aMX6yJa2kEIM9p1+t0GvY0v7ijnp1A6nFqTvj1h8yO82HmBSk6zQ/MXsm+yL7K/iR+7glrVGOdGOOaRroY5+rM1jLUkTawMtqpEOkrgWlpkwaA0Kx8DcMnsHooBqf2i6CLmv5S3ctE34Liz7+105wKDg3pWlKoUW71oPShQ4NtMduVejZAORg8KLUbWtjYglHOV1gP+QDjvga5Awxy3A8HjHXg0FuHr9opJ7lGkCxlY9rJj05wqsEAwP5AMPzKZ0c0ruH7hpC1pKtmTU5JK4Q0IPa6NlWls8zdb7xXEU1dmtS0YieO4EmmR2bCalLwXLFzmLCpuidMGEhDGqGn0G1JJixWJQo27YRiqI2UzLtyF1+RJEW7VWGNL2FAy2j1Co9ls+Aj9/gj1OOZmXika0UlhbiAHThzVzGNhICTgVIsqdG1YOBRcSWjQaTzUnfD8lPZTGDy3uJMG57FmaRPUVs4fnLrhHrFylLAIvAvP73ALQqYvNkwpE+0EcGtW6dhavk7hYBRoxMntCcZtHSgdGJTZHrCkG6BjjaJg8fwBe2TkR3pqfeWWSofpJ5ecBGlR4d46I83InntggNNlzCsLS6cA0WjHAMPtVu72XwyQH3wdH8+T9j9UpWTRSarO58yQdngNQ1ebXUXwMxjJjc+VXZLL4OFFYqQ7Sh2WaQ+2P5rFhFrHJTMLrLhEsY9dtssXGKx6pMpBkKeO88eedmTUFcsVDLZJf3+7sPh/oNPyO8six2KMnsODumS9vii69332d13i/zRyJRbOdpmuJNTl6VREQc/GS8rlvIK1TXhJJEsqC+lM6ZNh4kMNdJlMsld0Vqn6oOvsF04/1yMcxyaBz3kgCwOmV3v7bOIn3dKz07Dw3tM1I+GH/3Jvx1e/cYXvP56gcnx/nD9y2vDT9/9c3bZ3WeHEvLjAxrmGzbljXw0ItYAr/75p17rL50RvZcXYDllGV8rmCSERFcqLkbKZozzQaE75VxczPYrcU4ASIcMMsAgRCcemYgwmQlffWIRxsOMmekZ+TLKK3x3vPAnPMgtiWkqwvyqf2nlVJfBso+LS9FCtML8KqqSXd0a5hgfT8/ASoy/JQo98wKLHzSRu2GEYweI7jmBc2JXhrkmC+sBWl2n1EDLpB4I018LwmSAP1yMP7IRbmUH36iayg9YReMvrPFX7LEIQOOCTD2y2Bjp9jjuwpzceE8+LDbVA41s8zz99TWpvKbtK8r0Adt8tODVX3t9+P73v8/uudXh3/yf/4ZdoO+wUPTsSXSbhb2TnezkQf2dg0RUiusprte3JZvwWEIpWX3Vn0lUo9fTq0s6793f03cc46f9Hb/gMhsfRGS+BcebhSigCzj+accaIKl3/nx94P79B8P/88N/T/rF4bvf+s3h0qUrw0POl3KX7H/4jz/k66x/zsSK3TUxiNg30I8q4+iEGVmGyqPKgF8FiSIbXWUMCH8vS7+HguUP6kQewrs7jlvke9zX3VvWYaHrbIf1dCfDHf73/T4tM8syHa66qBJ23ZvnFf9FBskldpy6W86jH1bm13kQxaH/vAJzwAOvuTnaigYNDRuEn8yVccRJfxqOytH6NvMrzUjNFlyjHKqRfhqDnF+R9orlhW7JV1WzYw6vXWW+dG7/ZRyk7c5Uc8frtFP8mZSD293J+jRcsCkkkDMWEJExselvp3Ha3fai6/cRp2fY7l+JHxFPeErVAzzOWeEJ6yiKNA+VLXTmJ1WmMV3KyDKd/nqVjzQcPvRhhbMZ07EgcfHXGkCvl5xH5pwnBip3Z1iJjBiMnRrh/MDTI4yvu+yM98GFu2aXtjiLLnODYXj8eHv45Itrwwd//XO+dH87/Zevx9rsFzmPdpOzKz3XzcO8c6EzOxiA/XhE7QApY3At3O2D7QNZpMEFmhVjqdXuw5S8uoxu5IE7fLpo9Qur7ui272c2mLuyyQKPeZ+deGb7TZAarvb2fRhGDEZMUlabQC5djmkLxCujGOYiE2Xda4JI4/PTUvUohJ10pkX2ZRgMuhFf1ZvkP0kTzMZrkSdAOuukspdnMgstuE+0Y3SNlXkbCD8iZ0fz3HDu/HIMc6trjIOMcb56nvlSYyl5xF/tVNKBmSXOvLpkjGrgxE2HkmzyA19iHsc+Ib5Qb4TGW5expMogCg9W4+iSSULS63UlwNyE9bmGfroIof5UG8dboRFciYLR0rb8etLWlVVC9RPcomtS66VR5BZeuWfBDh1VR1jhwGFwa74TP3MTG0vHCaWIzfqQdktP6awJO8CazzEnS0fYDHM5B45XUespB/LH2JYz4roxTuOcF+2O+VFeWQUnBjx31WWHHS2t3a3zGORcCyVf8+48lH+i5xUOpnqZupfTJEk4mwMSVmdLp0aKlF/KlBRR1F1U85v8xtsgLablY7rT3Fgvp0U+A6zXbadjfbT/qdSn5S2mSlT1ZyUWDeH6acNe9F+j4S0KQNi+L3Bx6AGDh5EOWDfYhVbr/+jEgIsrb9zN1wmx9OwX1Ve9XPaT3j1jriRIf5kiGba2iWw1UQZQuZWmZaQu1FNfo8699CM1F50mmjvLWDC1rsi7u+T4yIPGN3bGHfJxhwMNc+yW0yjnZo56G83921WGavPkV8ohW3Gxy6g3HS5HBGAlqHVX98YkIiS5JCxD3UWoUIUlb1jCHQdfobU0xYSlKmzlUDDv8R67NxjIlaJStSQjzNXYqS6CTEnltTKaIBbJCeEJTgSiEpiEQeAYjgRScRZSBktYJyQ2yaYJQxqSk2alVJlQlhBXbEILqbOaSkggKYnsVETEqYiATCuX4ocOFcwcMxmquFk0q7BekPJyAuRd8uHDlKQrpWx8Eml8XcSP/oKF4QZD76qnIixc3CyC1YDGX3lLRQDKbFxwm1+AJKaCI46eVp2Bfd3PaTSm8Y0/NaNppJP+RnRar06iPD1MYgvlZYF7IEIB2IWrrChkzgNzIsaCwddI5/3Yw8BTXd5s0CCzwGHDyzztn5/h4wUHfJQhz4r5mhgLgIUlFhRHd/hQwV8PD3fX2Otmnjzhnb2XnXKe//GEJ73WtzrgV2Ie7HyELvGK1+6XdDnnMECd5an0rwwbnFE3u8B5S0w8Z1CqObYJOyGbRZmyaIWrQ86du3v/40yKVhbZNTd31j0HGPs+GO48+Dm70G4x0VVBdOopmSqOVKblbSKh/3RCoLFRWPBsIDIZh5+EpS9BCF7aEPTFLzESZ1+svmNA3GNxdfH8Gb6Ydp5X1ZSGE1wtXObl2S18zGFe+WCgGx6zW2JveP+nfzrcuXl9WOdJuU+tP/7k58Odu1+Qxx4LOlky/7AT5nM2AUEd3CdK5hyEEg67lstEp7kJvFAmuE5KPUfOV3n7brnur7s7LhQel4uaGKTAt56EmbbHcw8PZqfgyMz8Jnx1WVus7u/3CZ74xWfhVdg+AtxEVJr8Gm7wCU0ZoL4URSekv5IBM4AjbI8xDqDCqefUdfzwIV7KXeWvg3ur/MpA46SDsjQ0YpnAbKKR5O1EPvwBLf2peBFTLnDFz6LOFbO00m4rQg5SLpGAWxz+k4Zbc0LKVR6tnafs5juJrzzlti18oMuaEa0lDTpgXe/w5VEPr/drww4CZ5bPDN9681vDD377B7TxxeFtzkz84IMPhocPHmSnYN7kIHtzSfMLr8XPJOcKT34nMSmTskK3JnXY0geuXKCdNmjZKu5Zfi3vSTedR6mO9MEzkMZtXqYiHE+1tSxuY+ws+WaHLrL1q6t//mcY1jnE/caN28MrL70eo+XP+BLrX/7kx8MX13mQwccx/Nqf9Wtdm1a10gmNtqb+G6TLUIGCIRvyHRbH2i8+TDFdJsMnnfGjLKQDwimiOZnseLhYOQ77exga5fAMvH89rgJRjmXwWOILnCuch7rMTuglzpdbxji3OMeXzVnQOVbs83Ejz/FS+Hl9iXp116lGOs9wtD8tQ4wPxejbQ54fPXYoKgr+GBLQpTk/5sDd4x/Y9JHdc7bhdFfg2vV4ASq1jpUGXGkI47JrKD1Qt9SLZFqR/I7BDhaGM7ku8jkRVzGn/369PE9P8/8JFB6ppYhSHrqRv9qTQuhlQgK0T1813mesPqJtawTL1+IRWs6XVWDM4V0IuRiMnJU7wtzb240xbu6QgRz/0RGvMiPEvf36KMSqR4DwCqvV+QVnx/3wj/5keO/9j4cvb9xCb5hfcf6cX9fb3t3m4SPnUeJ3d50PeBxL9DMJgqQ1RQdCXWaXTwoCLOV0kYrKiANP85wPWxfl509Y5j9QcPGqEgTmOJ6iSdtxSC71i4cPuVDchJ1H5UFsG/OVafVPk35GWIefVoeTPilMg+ucAgaaM1w8CJAWv+bDX1wL226EdyddXfLn3rDb3bL0xiSvhSeWc06Nqp4rt3F2ZTh/YZU7c2R3O1vw5qRnk9TVg+CedwGnfwuL344yAvQIbITGeyFMZFNhf1Mu0MeynkqzpU/VtXprtOvhroT8b1y27L05jY5kDLSrZ2F5u0HNHEYZi9cKZ7yitYaOpRfnGD8S8J+/Pv82LF7TWeFGRT2jn0nQkNQLaXaY4OJUsPVrqxBnGl4do4Ousx06THfKYWB7krPkNLB5LIdGuWZ8c0cdMC/hvrZab/o0w5249O1M8LlrmPPS+MctD/nMC74CwBs52cZshfUnrNenJehqPN5NBoHClpCClG5RQzObL4UtYGKf8WfkbYLf63YC+eV8pu80Rr/s+Ze2VyIx64IV/ohLmeIP/iQOYNL74CAGOOuZdpm2GZivdE4Z6IBplHMd1s+f8xVVAOgV7Zm7dIquDPY45K1ucdnsnR+7q92kvslVteEvNWHDUD8JeaVmoDNjQu6FjVcfsDG9g3TXa+VQVjmwNGFZBnfCcZaohrkjjHFHGuPq8qusB6wr/VIrK+Si22TW9earNYYGpW+F365o3nHV5RLwHwIZNypKxv2vNFVUxQLMv3K5WzcEXQLp0T9ewNTSEOlxDX/ESXxFCtP1ux7J6jrsKR9/6NGFPJ2iK2RIKSUru7lJXGOaEmZy37KzE7Gi05mEk+YnvjPWaXkvqFzbbAnjlTNFlKxbZyUvgfvTXHBVPBUBZJ+gxkVgpE/YHPyTz8rPSlOHjPGVCMtkRaWyhFtkywDNrFNzN03jkTgHdZXBvit8hDlyN29pEJnyGu5lAMfO2sEzckxGrTDhhhRJJB2u7u8o7W5+NZl5CgLRoujMJ1inoEoHVr7efQ0fPWHXieT5LDR7wnZPus5HvxvXI7zn4of4mvjgwfLvhG6OQWfW8xOw5u9zHpofZdQwd2b1wrC5/hoTw7nh8T5fZ915QCUfsvDQELHHIH1j2D16mx1xWOzptA4Ob7DwrEkkZFK3yZj63t6/nc85Hz35BHrkdcCXX1mgrB69wS46FybbwFiIoBd+DcyFhAObOrdPp7q9fXPYYXfO4vx1xr4lDHMc0Hz4JXnuwnvpb7X8FDoVUxNPdYXyN7lYX/aHBgNS/wUGCaDQ1Dl3ENVRN/HxHxSwq4cBbn4Hvp4E34u8u7uwssZrKry++sRBm4GaV5TK0slibOEwr0NsU7ZDvmR2dPRg+OD9vyQ3t8DPsrvm0cBRXmmD5oHIKj/vYNWOBPkr/U8d2kZsZzIiPzrZPqaURigAXd2n4yMPDWsIPF9eLcGHRvoEZZBJrxNfBcHgwv2JMBYHZZBDH6DBT+JNlybbeDHddJ59YJajtPLwSynbvRdmbBdNFuL3uBSXH6stdWKeBCxhlVLU1k9wD08tXiq6pOUnfZd9Dn/KM/1veC+80CnBho56MW2c8/Vsv+LqQtudY8HvvIU/83Kwo8kRncG9MYlkSgZkNdZx79fAEZayjrCEzCK8lIwKZnniUrA2uKYzbRGRQ+UoAaTDrS6TWE/Rc3YFHNKAZzkD0X5c2X37V3+V69vD5UsvDnc5pJz5wHC0R7ujPB54vuAuS/oG/9xooZGBt6BLjy2bDH/FFV/GTXREvFaXMGX55FRCxviQJzWVNJ1g0TaLysd0yrx471j9Hj0JbXG4pBn6ll5eKs+U3TIkZ3liukQ/Z/6Fhyxb29A4ffPm7eGHP/whu2F/jEFzgR0XKxjbb1Lvu5xPxE6qFSb4TLZ2Wez7gY1FjCpdLPIhzfGyvnGB80M2ic2kMxNJUR2zC89YaanD0+1LGmm3enClL3jANWXla8w/uKdJoMvsNB3uMO8L7C5d5eMeq8trGORWMYSsMJbxFVbGq4EPPzhOMGphTGPMYoxYYHedO+y2HwPfxgCDXmiYXvTDIjygOsRg1+s0tYxe1sqYend4wYDgUQMeM+G60nWm28xjmONuP2Z6dSSvllvn6hFhhudjemHZp9uFYfVGWPKO2tOwp5xl9kq6KfjXebu8vg7n7ybOUnDRrmKcwD+t+xVb5Tmg73vIDth7d+5SN+5y9/VjqhAD3SEN8QgjlzLWsLe/w2udDHurjP+LPLDwCIrHpLnOMSAPFzg9V3148QXqlHN7Hz/mqIovh7UzfIn1OY4H4MzBa59dG95+993hg59/lnHh6tXnMbLODTfv3B4eXHs4fPTpteHDjz/kVVp0gzzn0Y0z5HOPYwRYjlG5cGY9eHdgcS5Af1aGCXgGxarLhx/A8bXmjOfAFnj9IDtJwCgDI2kjFHsR/NZtSk5YARRUT9CIPuHM19yMr/t0fU/7TyQkl14OdbbqIXrV+BFfeDfA2Q9mrG7l6fBOt/rAohPazCVdwHYXmAELwX9KjNw8smMJuayt8XGOrVV2zPE6OlO6GV83R77z7katokU2XQYNFPIpZ0MK/ISckuZ4AtJNA0p+0ik5Wo6QjtxHXGHHkxVSx40eiAJSw8urz6lM5Cy4wekWguP4avKwb1yLNxyyLSx6d7W8LXokx8F3y9tQlpGqppmpYgIbnZSvMdGr2nvqPjTItYVdY4SLpKVUZpb2LEHT+KP6a6yR2zJxjBH0rZmv8sCxnyF3mFdY7Uy7UY6+OkY5DW4a5Op11cDsx8Gbdcdc31FnOjpj6eXKDKq3G3lX0+TFi98CNT5aoMUFIT8UIuitLhBa9VkW0Ag7cfr3oBWMltHa6ITKxNfTTSDHfEYjvOhtvJN2LN5ozDXwNW7SXidIpb+TcNWF2amV5qNhrO7C7FPrYQL1aP1aoXHiJEXdk2YqvX0f86I+P3J3cn3sQXrumKuHK8LE80ofIV7mU9Dq+aXTJF/DrmO5GLqbYU4F5qEZ8rZeXXumTsg/VeavHsMmtJe2CGlg1BHr20PbtYNGAVOelDONzHZUaflsIPlggPPDDt0wl7uGOj70oFEuh7Cj7zasUVZ4cdanrNQub+u31bFKaIROr/5pGOOEfPa6qxpo6wnyKDhQ0qVs/pBevMIV3jhq+YjSup1KR+Iy/k3S2W4VgS50y2sovh7Xwba47s+9M3wMeEqgKzpljIvc8SlG/TJqlrVzoXEERIXMYo+4kcFEl6BDzEqlIHHSan+VZwkvaYmT/QjGDKdLR3gUMlyo21XUqkSZUzf90qqvscZvXl7yxqU6Ri0Cl16lMRvxFb4dyLhLKQg+aYMm+RuXJ5ApSBNIu40GOeOSOeXvZWntIRmqIXFN8QhnUQUM8mP1WdZeJ0HvyQxIl0uQsiyfEUWjfPUrns5bq4GkENCiEv91P70cHUexJO2zEmgJ5XR0nUYAPSAGRL1Z33idYNhnHDHZm5tltxoBhzDrsQwOTOQ4WO7MmRd5cjjHqxOXhy9v/RWTxZ8ODx7dGmY3WQewqHxC53B/+9qw99l9FuHLPCm2s3jE5AU6LNzzmgcTmUM+Me/HEfYxoqWzhYf5+T1ei93FYIVBzt14HmaZeA0cpEdA+3s802LRnwXsnE+seerBuXJ+mWbPr9OQv08yfeVuJq/iUUYqxKLmx4UFZU/R+bFeNbLJQ3TWcFCNUXfRZYyVdkqjzIy3882ZbwbkTa23W/XpNgcDn1tHh5d5TQl67H5jrMYehwAol68SrnDekK+y+MTc8CIH5m8/3uFQYQZ9O2qsNWeZuO/ts7OO/poWQ3rykU/ifQUqPMGfE9Da/uCgQBbIKh2wPBG2hygdb2WQU/4toX/Gp6wFNoqCAGVC2s+QO/SJ0CGTFSYbmYSwiKxXVjUkkIJGm7z0mtYJj6tC7iByCeMW6v6aru2Esg1SjrEPLUTiC7u4VMzWmtwBse5I44CIQAwkqtJYblMV3FRJBiRe5MLyFZB5Vt1TWciz6YFlRc4+xTI3xGCWZNPpEYCGT7pMZM37Gqt1BDZ3KhtnspQT2vnEuYpGhhngTEp9Hh1Qrxhy1b8UAVlJTxEk01ApvmPxEkpkZNHAYgatcVBykfcQKVx5s41zuctD6cibhsMYUK1r641JQwxiGBNpshgWfBo8z25W9NbXNCifPC+zA+j3f/+/YxfYG/QXnLXCrs9ZzlyZ98Mt7AK1/WXRSrms/gXoK8fMS6BS/XjpTJUzpWg/JTn7nWp3yISJUV2OScrKCQ4O1OzsRCYpizpDOaKDDiRc9XCJcmP4qh0xRd/EyiD9W9ch2pZ6oHE98TBvXZROw69zJ9OFhAvaGdoxe4fp52yGZ9bdCVM01MWtc2dDT4MKjRoej1jksfuQfsG2v7q+ypmY1DiJV1fn6C/pK4o4OmPDh5ZZpn2QaQLe8PBvWetLnkDIQsZccLvDI69IB0lE6VRiS+0EtIxzFqTgZvMP7hdLwLZnWy3XdbhC6QvjVUccp9wpx5lyixtpG7NPzrILfJ22uIY+s6jDhqMezPPke5G2NjeHHs1hkNt7MDx6jBGIIxsOXDDY7mgPqmn6uFQbgUyWZIYLdcmHlIBhD6SrRiFtxBoONMoxzqha40cgVFjD0tLpj25YPtqb5QScsvrDv2OCWCWDwmtJAVvmupImqY3927tObyLfvz1NC5R+VMHh+itKKWGTSZWW6mLs3uVB4Q7nSNqHzGt0Y7E+h+FUATkGex4pbyQzhnMwPEdRuGvedrvGA82FBb7Ei1HOtwuWMcav8yV2DakPH9/Lx14ev/uTYfnja8ODxwfslPuEL8AyD+Jhp+e13Xlwd/ijH/0x6fwi6pAz5W7cve1MIkY5P0ixwxsInnVmedKPU08ZJ+z34aHPvfXLr/1vXfotPfyjJwuUy7mgde+uwAPyd5zyr9etxPJHPxydgaQ6ZF+YcbXpgFSLtr5y0SuVGDddl+QW3asIyapHIslc6VTixh8jJzxJy7zF73xmXmTqEKqExU/lT60Wg8qEPPxXDi3E3bFyn+NVeFTKbrkVXmNd31jgiBJfTWdhDzH7Xj/OlbbC2DHJKsSS6XT+AiYxia4fRVkFHoGpFkMkUAxhs4LBsSw9v3E8PYW6stRJr0b+8nf6PT4ZWaZc4IpgHl54c8dfcDwNzm104sQ1Pat0/hJhQv7FiT2Nu7Dwbp4Ekx6PZYtrvBgZfYWTjHMNJ6oUZPIYcdEB9VsCjU7m9/pJ3Odp9s90jrRb5zUTg1t9yARDW3bM0UdjjHMC319X1TAXYxzz+5k6bBsc58M+fK8r8988KbFTdk4HCn/+piyGwrJQPEbhZLF5Ex5/KI9dfVW4GCexLNXx1KlHcq5x3jhYgU43xNJcoVKcJfIpP9I56cy9Q60zq/tZnHhJ19KYu+SFZccbxBIfeNNF/eiJdR1egmNcSzvyB8C4hEW2H6P/IqE74TRYJcw9YT6iULAyzBWMdKwpIzsVLXmoT3gIelW/iTc8wZdzU6KtEj/QoCf4ssMfqVM2+YmBDYh15dzWsdg/U5UREI9+/sgIAszHwcnDePnXMOe5clwH7pCj38/F4vrQcllesFKv8i+dOPSHCk/fyDwAguAQy0+dSSrzhT1ugFJBwSu4FKVcacSUveJeOLEtvXjd8NdpykKPJ7pcvxvXQP1W8i/oybiOEwZSigkBhtTjbrrz1V/KYYJWgJQbOPdyoydMCZ9AFCDCm3JpxGCoAPql22GmVDQ5qLylCT/gKTgFpc+GqF9Zq1z+0VSLV/n0T2VG+sZ4fkIWCZFMVaSTlxzWH5LuiEpkEshPeCO1BjZ51apceZdiqDJJ2u4OaLG+CzRflDBKTlh4Kbj3ildObQNKOirlHCOM/E/hm2cxY0kIpUDKX3hAJT/8JZ9C6jIMCj/KUWU0TcqWiCIhS53WMX8QAwkbyjWuhFP+qd9Rd0BLOYlL3RAoPqqmOpmUpQem6MQ78oen0zN74Sk73Eg34YKbf50pwpGma0xMOP9s/4jdbEd3mdNfoL5dbGLI4Ly5HPy+uM4E7uIwf+GFYX31teHew/eYtH7CKx73qYN9MHlV8+Ahtg47EKQ7uzc82gHuBw2g5A4hX4/ci0ECQ8b+Mg/1z3MG05vQuwSrTDR3voQuu98Gz2KDX/Cth0MKf8jHJPI0FAOdk0hnuG43n2eQXFxmUowh8Anv2/tEc4GdA+7UOdzFCAiqhgWNTCZTzyx3dqp4KDNy2YVPv5jqzrx5Jt7LS+eGtcXLLLzJnHLs7t/j7KhbTMh8/QidRnZOzmwHJUcWWuwm3DtcYUcg53K5+82T3R1VGaN9/ZcZb4za2e7+ZIkdiQ8pFy8N80RW/nY4BFq5zTsRP5jnQHiMm379jN0WK+zAW1/1gxkrGA8OWSBA82AHnAecq8e5NQcaOg9iPHUhcOjrw/DmeTIan/Z9RYqwxkM/TOAXNs172YOpV3nVyq9pIpx79+4M+w4KPKlf5MMa68uXOefuLPHwiEHyIfntsXhwGuvrMNxQN+TsUyjqx4OofRVrru0kMM5JfwYfZJbXenkymV2FFCKLFg5xcXD0rC53JBxA6+GjB1lQ+qpO0ddwRJ7s3FpCriucuRP5ZyG0N+xg7NzdYzu3C1HO83GhuoM+O3hprIhMWHCkF2qGnyw80An1Zxl6Cwur5OGHSxzIeXWJD43cu3+T/Jmoo98afzWSzUF7V/nBcw77ZmG9gwHrkPN2WOJwt8khC+pqdZkvuG2tsYPq1vDYnaBZ8FBObODnti7yBWQW7LYceLv+5XV2gz6GX0psv6bOOBzY8NPP2aAN2j9U32B7giSLwSfIRd4poReoe7wqt37mzLB5/iyGI790XLtg9zAoaQx+xK4Nn8DlE/NOEaDrl/qkdeDElfa1y04Od3xdvHB5+MYr3xzeev1bw2/9+j8dtrZehI8VZLDNofXz7BZBBo8tx9GwwgJGuc+yWnUiQmuB6eItXCPDyNiGSJ4aqDW61/hTBsBt5GlbXGHX6Tr6uYr+WwZf/zON51HuY7yu3Sfb7Ea7S/1T3+xAnSHfnIeuAV36jNoZK5BdJlUxdJcErS/PjlrfOEtdnKfdn43BTf7Yn5s6v8tOtwfoo/XtDl7bztbW1nBh80z03fJ9yQcf/AiEzrwf73mQP7sHkeEiZaP0w/OX+KBO08v7nDnnjmTb0BH1Ypt5Qr/o2JcnxbTVZbbNrlPmZbZpyPeXN25Sh4gSg7+d4nOcY3nG1+CQk19mfPDw/nD/4d1haQX9R4d26byyBqEG4lQf9JIWkqBtwT73K059Q25x3Z+7kNI97yAFJf6OF2ilp7nG1WSroR67QashFU7Ls+H09NNJzOZv64rEhJAt7ZhrGXe8jtl5FbcMvUgAXC/DtjnbjDvMV1bO0a8+PyzPc5wBry/ubS8Mj/ZXGVM8i/UMsLno2ZM9+lv0Zc4d1cNdxpAbGGm+oP+7kz5oYGfGLK+/aktzMWF92R/Rm2fOJNxXoud4KJUdcxrmtBLZNRM3XhSidnTKvRSkJxD+bYfKoN3Gu6g60NQ/nfWkOzlPHeu4xQfpF/x0Wl9Bc+7QgFUV1R9O403XRcGrHqoQ05jy/NWwD55yeLVx5OdGw+4I4oigvWtQdxewH3A4YEw/oF96yKv92/Rze7TR7JoFdTEGOlIh8LQq5gKc/jYcLS7zwUbnEwvskl9jhxyGOow9B4zXjx5hlKUvefD5l8O163eHDz6h/6dP2GGRNeMYjl3gMXXu16811O3Q9+3AnK/K7zIW7bHA3MPvIi6Lrxjl1GY4YIy3nR/RB1meFkqzfuLZM/THzgusVz/iYF1Iw7HyiDHRMTiiQUe8+2Odq0N54BF52X5DPPRLbjVOm0RX7SOe9BbyUc7+t+L5Dcg1SC5w7Aez6xz+QoOyRBfSobmaMFXRyBynOKDOqjxZv7ggBa/ydAdN6VXOWWRQcGHtQziL4tjoOOAxKLYpv6TtrG2VL5BfuLjMbjnmmbwBwsyJNMgrOgJ9imOJakHaywNAWMVUQE6qmAkXX3jxTGTSUJOuytch/R7ptTyFJW2ro06+9J0Y8cKceHUVE4ZwKUN5C8G5A3itrVs2afZ7J9JhDW2Ck0wabTLOEBJY0SiGUuDytj4zKfiZxu+8V78yWRsi6DDc5zgJyEjykbYSaXfBlMe1pg8ZYzTjnldVacscpkNy5r3MxbMbzopn7o9lnGFSQxsNkP53Rn+/iH8i3Pm9b8O4W87LtUjSQ0NF5VK8aTO2m1zqo3oFXB4bLOGkmcKDlmnUY6Mst2nzaz44/ZFZBQLLD8BqdxFKgSh19Uyks24CNb6ctPKfCELJtMcevydfQUUEj4LO/wRG+gn1potikiZ1G3/h9AfOqcbUl7Sm4kwDfidutsnaPElUF22SBWY+Okb7rDkU82z6sX65RtXvrrnJa5/NqKVMUJb0EWEE4tztHz1X/YlnyfFgWr1z7emcO2NiOgL1C9xUBuvl6KgyLD47v0Z3yZMY/Whp6LfTXxGm9wJuf0w/SjnUIralgO5GF19hdSxor7Hir1dcnauqbdZxGecin5ax8iYKXHK3T1R/iAvYegqjADrcSWaccaTjgqPCT+XBu203craeKu/UrfICR9rTrrGQTFO3oSOuGTQ5m65dlRnoSchP/RfTEk4Ed3iXW59BCh7d0xS4GPEXdyxJBVJ3LTr+oBEXmA0P9hVYnHcEQJyC7dxVcuHiitjx9ZcTp/CmAA1XeiWIwkE+oaAtQXgnV15KDqMKNZUSn/kWn/QhxEfGKC645GFcGepQPBscwCP5T8aFX8yJZ1riwAst61rawogLAnmbXIVWNsU/aJbRdBaxRJeAycqVL/EADCVNixWSskuzxfWojjem1cPVacueIDjqSca7/An+asxxmHKbdpN6n0CrDsjnNGKglV5WgwgKk65w2YkLzGSt4VJWS1vWdGXqLrT7GDO+pOHfZgHK7heeEDloDXyIYYaDzI84Y25ubitGtJWlF1kUvsgC4h0MQx+xKL6JwYjDKDkHxQOsq5ZozkzcPPNGI5CdmfuVNDQtLWxiTHtuWJm7OpzfeI2dBctMOO9iyPuUySnGEIx7WdhTDCdPCwuce8dMdY5V7/IKTy5hawFeFuY3KMMi8Uxidz9jEvshRrY7pRvohF2Vxpa5WXn3E+dtxeKEFV7W1lZj1LnDqypMd4dNPtxwZuU8X6e9OpyZf5MFM13djHL5gifi14bHD2+yCL5DWTFAqt/mgCzXN84MlzCcHRxwZszyq8P61iXK4EHNHvANc5RBM8UcT9C/8Y23KDOL8Z2byOvu8OXtL0iHcECDHHlpzJwfNlj4n+HcufPnrwxnz1weNjeusthfA1fD4z7yesyHMG4Nt+/wZdy7Xw53OZdue+cek3VekbI9+hiBeveJ8qLb8KnDRRb7iyvcV3majzHq7OZ5FgznYgTY58uQP/7xf4Dnh5R1jQ9YXBmuPP+bGHeep34wtjx5yNfgPh5u3EIOMcYiYOQ4h+FmjtefF/jy4DJGPF/fXeIVriXy8owcjam3eR3HHSLuJFlBxhvrGxitVocVKnKROnUgcpelxrXHO4+HL46+oBycq0DD1vi0goFLI9YZvpC3xhlny0s8tXSQdJGys40c+JDGA1754YMZuzxR0jA5R10/YVFlevUxB3YzoPjqgV8CnkPnVpY2oHuBHaHnMGhgvHKnGHUww6LnACPzvfs3MBTfHm7dvcHZhrcowyMmar4GpEEFAxYGT7+8uLTAzpjleV5bQw7ErcHfGgaVdfjdPLs5vPPO28NP33+P147uDc9fxBiNoevll14bNjcv0DbgjkHuPT6g8N7PfsIZZHzchIV2TfZ7x4ZYez+Rvk8mKb+JqeElVpa0LEdQynSGOt0i33PDyy+/NDz//PPD2XUPDue8IhZHvWi5AABAAElEQVR+exjbHjx4NNy4+WW+Enqd/O7cu47x+RFGTQ1ytpmlYWPj/PC9736DelofLr9wdXj9G28Ob73xneHycy+nrz7AELu0tDW88fr3UNt55H+Dvnt3WFp7Mnzw0dvoyufUzWN0wp4G3uDTHqom/pO+1rFGg96hC0bKo2H84rnnMGRdRVYvYhS8xBeOz8EP50nSNhwXFjG+7mGI0+B6j1fNrnE+003Oafzkmh+B+QKjx33qGNmZs4Z0Bo7ISpVlUeph/Bt8RXqLr8u++Pzl4cIFZLRxEV630t/UJM4vMD4ebt76DKPYF8Nnn3823L59k0XaeV7l/e7w/HOXI9Nt+rw/+D/+gHxvIw8Msby2qsHt7AZ1b3+CcXEDA5u7ZW6jQz/52dvDl+/cpRwsApQLxrI1XnNbpB2p316rKxhUNzdT9lWMq/fu3x/+7R/8AeXa4bWqM8MrV18cXn/9jeHS+avU1SLGgkfsZP58+Hc//APa5i3GYCZyDGpzGG3iojv67VAdG3QoS4uuML8ZYAB2XRsRhAk0wVSiPgAKm07TUSfAif5KYYoEQeLGxAb/bt2JzE9m3VkbizDFzVfHZsfR+rPdaCg+s0o/tXaRdniBvmATYw7HLezO8OCFB0j0CQsLa3nzYI9dU/t8KGmPM0fneaX1kC+W7x7cZrfc7eEh/YRs+iDDnbi2Lz+skomOI4mdFJe6rUEuOq4BGsOvk6SkjezlbSJvy+SY5XxJv4hOjkv+wLswjCyEeEa4aU5xlSwJTok9HaQR5m/q5Od4XVTeHfaL+FU+6YukAxPuNg0FJ4LdERceGTM0yC8wBjnmeNacLxbtm9A2RjGc16Rvii7Y1zknWWPs591H2xwYa7Tjs1tnaetz7Jbdx4jOK6iMRbfv87rrrVvDrfsYY6lv58hL7MaaBY8uFr3hjDmM/o85526bBw+7GujoB/3wg22c4YZ6hG/nWqSF6cyTa8HLPEMQ40vaNmguKLP7nnpXjXSla3Cq7khDWPi2iCIJKz3PTg4SOvuRZkhMya3XTa+L0CqS4BvS4QFmvvqThXfhBHwoo3qknkSlfGXcEN8CFx6/zZWeW1+SDB3qaoxHNj74Ey5fmY1pGKFerdt5HvTMM66788XLB58LnPG3ubVAf0+bXlcu7pJ0sRzW9dYYDcB8UhbroXGAp5WrQCmqQNzIVwW/ApHHEWc64Yjfk3T5V4Rpovt4mjTDQ2l54YTFFm8mIZ+EpLEelbuowSl/0jRY9/e7GahHpska0crk37eruKXNdJ7EFZb+RzTDAQg0TZXHePXOOHFkS3/xxa9xhoJA3aQPKxqgAa+LpgsK7Y86due/xjbnf+xfB8XxVyMbl7vjNNphsPUrq3Sq4NZdw5zXHHNDYTljzsm647dpuDL36msL9CrZ275czLb2X3eSAKm2YRwh6tpwjCZZ/Bp2Dtbig+X8rv7KlAxQeJSu/ATKI0nj5CJ+7sjJcOD+6GQSl7w7rIU73PvopNHzaECTWQW6+MtbgeZPFeEX7bTLFuuVegZjxDEv/ntYg2L+vEu0KYU74/LxGfq48muEL6NcPQDGGMd8XuNWPXTXOOeuOfHKMKdCSr90TtqMkrbvGPu8wwhHUMQwxxzVflcddYqpXN3sYB9ln1j1I+PWF/GUI7K3IDixTOzaWL/tqKIMFT+MLqRhvLffhvdDjHCHbBbIeXJt11yMjOSXtGRkXmTJnT/7cP8jQ3JveuVg8YS2QEdvzsFHuUEsmGNPxo1wWvEWvTiFP/mGpyM/8gZtz4ovInKhsdF48XqZwkaoidEvPalD67L/NZhpI5MgF60kNL2w3MtTksUwR0krpv2GOP6vKOwJvGOJeuA4qeTdMxZFhid0ZQThleQTK065TqgzCx4lK4UQo+CxTlpbYxifA6AaJkw0ouWhC62X104icFHF4c/3o91pVgM93AHH/hCFlU0rWUVXieXFeP06BWplKyZJ2oFKRzwrNhzhJ0S6UhB5Ei+ThyJDbPErzeIZgiNQf0PEG3gQyb+hGTTqVGeEiDhph7eE6scy6ioH4k9SeirhSvP0aGMa38mhfoQ8Pc0EUbxMuEAOFQWvEyggFzDK5u4vnwBsb7OQ27mPYYyz4jCMLfLxhhnOxBmecFYaAxdLfzoGrfacq+AuNYxrm7N8tGHlRXYPfcpuDT5YcPsDjBfXsltmwLA28MrpMq9qPmHnirvl0s9g6NrCyHRm6Sq7sV4e1tmV5o6P/YObTDwx+Ox8iN7cgTe2FGXHi5OoBYw5LIL5OMQirwetri6TxtcKLmDU2YxRyInW3e332JTmDp77PM22k2ahxOt2C+ItXaZP2mABw6JZ40kO5Xan3RJGrVuUk51/LMJfvXp1OHf2MrtcrsDCy6ThSTlfTz3gDL2DJxjBbn7IQfd/Tlk/TmW4EPLvuedfGN544zeRGWfIzL2M4eAKfSqn73H2locHz+YpG/JgR85v/NoPhr3Hr7Joe4iB5NPhf/5X/yNPv9mFxm6lBSYN2w/2MKxcGr7xyq8Mr7327eHKlbeGc5svIndfg7KdsCuI1wY9y2uf3TN32S107donw0cfvz288+6PMOx8OMzxddy8Io7Bw0XbJga4c1uvMOHEKIYx4tILLwznLz2H8W8L4yQLCDrsB/fuDx9+gNGRL+e+dOXy8MY3vzu89so/ZkHxXPREI+L1Wx8M71H+jz55H2PBvRiiNj3AemWTrw5usSC9AK4GujPs9mGBurER49nb7/xldvRsaGzAEHIeHjRALLsjhD9bvK/k7GBke/DwAQa7c+wi0AD4CNor7Kq8NFx58cqwhbFoed4vYjkVYjnERO6AdI8e38cwcmP4+acfDJ/d+IQPjLDYdRccxii3eu9j8Dtg9+ERu8FWMJ6cOXMeQ+fF4bmLVzDKvIjh5DxyWsZUwQQOmhwmiuGXwZqdLB9/9vPhg49/yhk/7w9ffPkpMt9l0QUP0N1+/GBYw2B06fzz1NH5YYMdTJsbm8N5DZ5nNjDysksC/pfZaXrjOp8231kYfvs3/qvht7//g+FFDFyLGGp30FUNTG++8fbwv//rfzl8jpEpswINJ2nxNFj4ycBv28X1vmcf/Vok7ZnVleHB/X0OmV8bXrr82vCd7/w6RrVfG9566w2MchvpZN0px+wSHVyPHt24dR2D4V8NP/rxHw0/QW8+/+Ij4O5KxDjJ9eKVK8M//+f/fb4WvIIha4XdPmfYCQQGBnB0kC5knTOS/tk/+2+H3/nd79PmHtEu2QU683D4X/+3/2n4d3/kjkPrT94pAv1PJlDMeNyV7U42C6LBzI+eOPlZQB/OIcvf+o3fY2fePx5evvoahumLfP2VnaK7GOUYq/IKOGVeZGeSE4FHnMl1G8P6J5/8v+S9+bOex3Xn13dfcIGLix0gQIIAF5ESJVGSJWu3JdlOeZaqiWdJKplKquaHTJy/JVVJVX5PUqnKTGo8sVNJ2fEoM7bGliVLoiiRFHcSIECCIHZc4O5bPp9vP/2+7724ICmL1tjJc+/zPv30cvr06dOnu89zuvtC+f4Pv1N+8KM/o65eiXWdAxTGICGjK8qt//3w5akHHkGh+PHyyJmPlc98+jO0jYPIKJaaomgdY8A9xuaa0afT4JZXqxLz2Wd/XF544bny2c98tnzu6c+jOER2AfoGCuEbVz0tep4lrHNRwh0/cawcOXy4HEIpu39mFsUiHxCg/Q9/8sNy6QofDjZfpy2iNGZQtGd6hrb+cJmDd1T2nTrxIPepKFZnPYmRrw5vXbhQfvLsaxywMV+e/sRT5Vvf/Abt83HKcgx6TGXvzWsoJJ28/+in32GrgUsMwCC6l8Sn/+pYh/rTv70lRvejf5em9zTqLn4fJnwgz8FcBt3pVwc9/gO47dfvd4VqO0jV4vscTGobnkGWzu47kI87oxxMVNb3wNdM+sLjbFFAfWNATgsiCOXK+tqdsjKMlSzbOLg1g0tZ17J3jJMIxj60E62XohzJYL62nYyBqN8o5ZxDIuOjMHGAnbEfGbRipR58qTwgzfnPW4Z+XeEzfhpwD7533h/po048PxhkHZ9+cDxj7IZzx/49AHnPm2O27ZWbSQmkyoSL5yYfzFaQ92vU1Rr1sYbsWoNonn23RZ/p0EpLcz9WW0/utap1jpaTe6b3MT6hcjztFLnifoNHDqn8dxy7wlhpHpmDTAaIH8umUOhrMbdmf8VgyeedpbXsR3f37kIsnBf5eLbGYGpdXrAMCFGt0x3D+XHHj1GRd5aMcZVbYzjJ8fJhvctXWmhnibNlIIEyVfknl3g55la21UT6qijQo6MYcBo84VeZYvi9l/HMOONnEeCqbajyoe/9eqvhNZpuM61+6cTAY9tFkBZ/Vakh3IansOud+IBx/uPHf7dSUck9Au20EFeZrgW2hIqlDfDcJ3bu4FQ5cJglrPtQ3I1ZT1AEONIm9OFVnU9Q3InUtvef76XJF1MpehsFQg3fdXD3aVT9ws0dfROli1PdjrAqrJa+kdUald+98oQ/cvUelLdz9/OVI+rVlHHyQLIXaeJXN3UgPGklDH58eg8q3oIL6RKXp0laPGVU4jZCG9BzV5yDvt7mbVjndvYAo3Nr0YZSLoo1PupGGVeVbIWlqVmKqlTm49gWd75q+8ytv3H1R0mnIo73urecSg3GofJdKNIxhHjAJ9ZJ2ob4cOWRhnRvi+likgyXxeDyKdxBnqghLayLFE/52oQmiqqry9C4FYEG1+gN5s4nAYGWH2jdwrsi9MM6l7F3hqUsBKQN7khR/eTHro32nhWONIvMB2iquoWHIZBzyj7lHc+48W9t3XT6ufJGedg/7EHFXLfsk2dbylqXuKpcksmAa54wnwo5V+TEqtZg5g7m6VeOLGE1Dq9+QLCWVULXhulMVIpUPggl+ckzvNm5qR80I8RDyUXaWj9+OGh3/Qjgqg1ssxlbu5QVo5e8g78NlSxCq9DXORR4INP6Y15ytTMIE8lDuOkrNFYgkt0OYw7KA//6bjth6sNFifTHZb1uwDuhicRBLqqMU9G36c38yMMZgQTtSCz9xCt10gEw/1ZHenXuxDW+txDMW0f3qOCqZ8e+opb4NZZuqA0ejqe2XWZyv6vH0O8T535pd/oH+WAnoh1yvNe3nbHFH+oYzx/o1lvGqF8PZRsARM97JUALk9bSM4E87bCECdtTh+RLuBYj6cgI38jhAaQhWwlc+VTGpr4BJJGN70RaVpYtzcBlFNIpsORTQ3hP59fFTSFJ30oljrm7tGEamaEr9WAnYrIUT94xf2DrkfQ4E54Iwq/heeXHqP1LWhEjCfDdFlZjScvtafr+uho/VF9x6PBpHt3zfnB2RLvPq9iDnBVEecMGIiW+2zgfDwrjIMXBihvdDvOFcAErruvzb5QhrIhmp/dX+lC3KmDd341mWemwNcWTZRrDLNcZeaSMTV8te4YvlAN7L5brN18u8wvn4QlOFpthEOvgkOyzF9TGdJmd/FiZnXqMJT3sw8SXi5W1C+XGbSadSx4GwXLRkWVo5aSENAiL8TJdjh/6HFZBjwFnL2Hytp3kPt5dbus7XxOWF5jtHCaEE01ZCjvBctS52bNYhT3OYPgR/OZI45cxOlU7XHlZ2kzcKFsHmMgOLZVDKGimsM5DlcX63sPEoYzjc+DAMjSUDjMnHygLdxCPK2zsjHWfwl9FjUs6JrAMwu4QhUHtYteh29amChwH635tgXYsa5oeR4HDcswRrBJtJzMocFZvsywFXaSKu4c/8Vj55Me/Wk6deopTwE4QzwHFULmJ5c616yhBF65StlUUVQ9zkuuDKJaw7pt8tDz+yK+Uh1Di/eT5f1vOnf8xloB3aX8qA4fLUZQIf+/v/JcM/h+EXNBNCzcUV7HCQNBuMHlYG71NnT/BqbIHy1OffKqcfPAMA31ppdhTeYTl1JHHmFDcKZcvQzOW4xw5dLp89rNfRPlzhDLuQbGC5RjWiS6HccAywsBXOh87ssKpZsssC1EhdoB6dQ8z681wJjJQ3LHxONZWe6cZFB84DS/8GD66VY4cO1wefPAkij/2MiOd9R0Z4nIwlDIFS8ADsydRUrAcmsHXOvy8+h5loiMbRnCrbLI5qFxaQHExy36Jjzz8RHng+EO4UdpqwUI53YPt4pVLZf7WbXhtAmXbkXIYBeJDx7VcehQl0cXy/AvPlOde+klZuotFKbjsxSrwC7/ytfKxM59ACXMklnjiOMrgzaUxmbgpdzb2lePQ7vFHPlP+8d//T4Kj39bWNzlYhVMb7fDOPPRE+fSn3osSRouzfM2DdhSwu3nYbH0TNjRWOatEXVpm6e7SUHnqs0+Xb33r75QvfuFrZRZFj0rZ5dXF8vali+W5556HVw6XR85+DIXkA+XEsbPU34Pl7CMfKz/88WPlT7/zx+UZFEcuPUd3jYKV5ZJHDzOhnKUsWKtSLqiKWBlCOV7bnRPL6T1YIHrQCW11hOXAmyjDjxw9CF+jBEfn7bh4gyWzVA4TSfobJoUWxLatTHUvRvuJifGZ8uTHPlW+/pXfLN/4td8qB6wblpWswmdXr75bnnv+x1iMLaCoO1DOnH6kPHj8UWg0GqvLB44dKMcP0xZQhjnRXEIWXL15gXbPklctL2l7fjH3A8TZT36y/PZv/cflK1/6JorMmUyerSetlK5de7W8+OKLtJdjWKRBJ5btu0/YJMr9g/Dkr33t75Y5rA/fufJOuXZrAYu+I+XI/snyq9B7jnbz0CkU7vDSMPLFAaIbrE/iduka1QQOfkhg+fLmNNa3y9BxrJx9+BPld//575bD+45Sny7NnyjTKFjrfjVV5s7u26JdPlye/tSJ8tUvfrF87tNPQ1f4n/HbCqY7w6Q5vP+h8jv/4J+ioL4Sa8jII+RriCzjiECeHT/p5eVTr4/42glyt77RLHfG+4jR+EjB2TfvvPQLf1Ef01rJ2u6QhWur8MAqYxssVLOnJIrxDa1ukC1RpCEX3BZgA8vcoVHkCXcUKamQbnJhf4tsGMIKXXmgpVwUKvbXDLJjKef8kXZereXsN5GODoKoV8dSjgPEUdRpusE1YbxoNVAZoJZqW/ng31ba2ufuLPkv533nuCm5pjwNuw/GYyfvSYde4d4nea1bJiJkpXLA/jT72zoepl9UQeo4RSsC8fSG0lG4eSLrBPEwtMvHmcOHDiAv+LjI4U8bfChaQum2ymmtbkOxd88mH1eYgKGAW+Z069t8XLyFBZ3LNGNJzrYWqygHVcCtiwd52DPgwZ66jp+pReud/FP/wQW8mCXJm+Lv5UMrc639jKc1ebbmcIIZ3E1DLNNLJP6JknR45b3CMo4Q/emAR77obu+Gd1d4rb10eVQAeN4bv/JrHZ/VSWsyI65+yrF6iZNylpbQlb3WgeOyWu7K+8o+Vwxk5OBgYJQ+iAPHhtjbMeCsw6CuhT4fu/iYul9LuVmUluwr5wTWPsIojcbC718J6b9+SFdH6vvGDs0HQitdKg5617rQkbc8apx4JNw4jjP1SX66uUNRHZ3b+q5bCBGmX/xruOm9TKO/iZohhW9e9eOBDu5katxUUIdAN4cizLTC9OkVfPiJdZtPlSLGi5+5GdnwYJA2p1dPGUC8YBdwlCNQlYO0Ub+w0T/GWs794RjLsPEHdar1nP41XEVDU8Rt3zeuKuMcIzrvUOmetmN87rS7tD3xFKdgi1t84xPUeAnv1BfTKivqmzxlXWfeA4HFPwf2GM67vOdlHP3rZZoK3/QGClEnL92zi1k985K4xuj8Wtoac3v8lpO+iZfyDMa8v7sHv9HDZ7tT8lqv9cOLYcop+srIqxZXetZ4MAVhymLH9ri7Gy7BT16hz+zutVjIqZyrlnKOUyvsmt7tW2JBq5JOmPCbg9DkLW/SLValnGGUkblcvaEw/J1bvNRRwAObKmsdG8sPHY9aB+3q1QkeQEJ5BRDlkGWgTyE3KMIzSi/Lo0KOW8s+nquMnzeHXC1iPG5Ap28HWqWzNQVkl+AzLtjUQtSOyVucRIAnjSF+pm23/nAYOPkUE2Bze/WL0hVa6xo1b6QXJpBBqdIU4oE3wcxLxFEiBU/j8EeNpp6M4wq6ZMJDEeCr73K+MYXfroSRZdpS4hDcAk1GPhpSbLuMLILt2QIrsTpgzfMDnxXxRJOO2+L7Vn0qbOMaQb84euH69i4LEi7Ch6gSp5UhBcVbYiSkgekSV/gkI4GKgQjigHHwJ1xu6c8gUFi+21c5SEil68ZTP/k6+/zI9ITLvFGomXfSA5/08qrx9RbP5BHYlcYK4uRJmPGtf3EJCXCHEUynv6U1LBdl6OAlcgfHXsaytcv8Ius6r531GoQCqGapc/Ayfa4d/i1O4A+ENbo1frlfvOb/oZ7Cb/dgguQ7kDlhET54jaF0G3Hvk7VbbDr8OsV0Tw0s1diraGTkEJRkiQWmwFlC45cjJsQcSUbFStdphACnz02hwJo8Rt5M2hlQ3llCpKyyrEocqGMHeC4bYJbKBPs2lkJucv0eCqS32ZPpXb5I30aHhQmv/JA/0klP6sdDHjygwmVbo2MoyRjQupF2NTc3ziJlmQZ/FDPs7+KA1q9a7hs2OT5LvijahsCtsL8PyjYQJL1Cbi0Kn/FDLjkBpxX2k2LTZc5GLfvY22rcvBC6UQKi9NGc/ejhJ8rq8g2UHVjRYfWmrLuGtdbzP0NxsO7yxetYQ00wkT/KeAC6MXA2jnW8ygD71ZeeKzevvQmuLP/lNNkIZPjRJaGHDjxQPv/Zb5bjxz+NwoF9/lDkuSnndSy1fvzsn5XX33yWJTCXKdcGywo/XZ76+LfKg6ceQDmCdQZlfPRxbBvZD2eCfF95VUXGXZQl4A9NGdIyJ2S/wNED0BO4NkqsGqkQ6pu6pX6eePxzKFUOYKF2GAUKHYEHe/DFRoszD+SYdEkpFmFzLMF0X6sZluqN8pVm0k2uR9jcnLpXQacycoUN7RdYsjMzM1keOPFg8tjiS/Xbly9EIbyFYm2C+jm0/ygTF624qoxR4TAB7519+HGUukuUDctGNsS+zB5sd1mCqYLlMPuzzWHxZno7NpdnTmAFeejACXgJq0n2l7t6651MQjZigk5RsZZ84NjJ8vCDj5XTJx9FKXeYOqETg/Z37t7F0vC98vLrL5drV6+XfTP7yxOPDWH9JO+jeELheBTFyNaToyie58uFd95A+TMPPVjizeRICwYrWSUf2FN+umn8/Runozx0+ET51S+6hHcGRcoWChn3fHOJGvlTL1qFjnN648werNK4q+CifuxMiUHEevPAM+Eq58x/eZEjGGhrn/vcF8vf/+1/VD751OfB/xAKKa0iRsv5c++UP/n3/w7F25/CN+Mokb5Svv7Vb5SPc7Kq+xYdPnSyfPmL34LOe8vFty/RpNmvD8vT1954ufx3//1/iyXgMeL/Rvk0cFExh2ZOTm2jd9nX7E/+9Nvw5Yssp7wBjRlIoGB489wr5SZLrF1irlBX6Qkq0JGmC/7KeGVfJjcIaa3fDmMZ9yuf+UL5+pd/PdaHWn9sMFB5863Xy+//7/+qvPzqC5RpMVZJKhf/i//sn6e9aN3n0qxRLB5PnngYK7gnOd3wBdrnW1HMuT/mBgOwDXjyzOmPlV//td/G6u2r8Nxh+MMlhhvw8m2sBp8p//O/+B/K9evXoMmx8tUvf7P8w9/5z6k/FXMsNR3dS52usXz/dvnjP/42uCyV0ywVXma57ptvnS+PPvpE6nX/Pvfn5FAHlJUeouHALn0o9biF3JRVcGTfKpfSu3+jdTrF8tVJPwqAp21D5bYDRseMY6PTWFl+ifb5ONZ+J/CDY5hkOKlOf0hdaGHj0txpPqioNPZDAJSGFSOByRO+6V2to+p5/P/WcW/fO0Ab6sk+26spPOTbwau9OhawvdlHDNEXrS5Rh1hoOpa1hSsLlPWx1lGpNoZPPkzxIQpeGh5DgUwMT1j1W4jyV2WcsnuYuHWZIe1PpZwDb54e9GDc9C92sCi+c1ADYsPqblVuW5XtHMOJb3BuiA8WZtANDw9yzGDQL9ctFttpvlv+g8WxLtq1s371/2BoNbV1rswcRa65DaB174ROuZWPmYSr3BIeTZaKhmb4Oaa8i3LNbRv2Hz6EnDheDs0dQN5s8LHpTrl7m1Pts3cRk0zGNd5Cqfu2Ks9Z4nyHPIFV8zMHCsW7t2+xkkMeWa/2mcpXS6ZyQwu4RgNhiJdywrFt0qpghL9GkH9ajulZPxzWSZa9jgMCYTk/ME2YQbruoC1cWIEap7sG24jh8l/qQUBd+n4cPZNDS777k3RVKScsozj2pG1QtqogrU/heltH3rX+oQljEz9yjo5SdxNs24CS3D0E3acpW1KgwHG/xnG2Stl/eJQ+m4+o7L3sWmXnM7a5tqdgvic6YPoweIsqxWttsSu+vrnk21ZXza89DRu8kqN+lo+7BWfOEu/qY7r+Heqn/oWlP7/1nZfUn5OpBOQNJ/7NK2l8qVUX/I2b9xqv5R+/9G8kAmZT9OlPZeAFL+Af3H0S1yDBBQZMWud41mFABJdkZ0QvXlSIVDev4o58DT/4hJhwNXD1YwCipRwrX3zGOo6P0irmVMrFgg6eyD5ythEFKXzQ21dOpR0Ctm8l57Y4fFTnduyo4K1715lXbSt9Koljd6eAHc74tkve1AjFZ+8OX7d3eJowrxYuzM5L37j55S+Res/u1UfSDj7fz70zzPfBq99uB3377oT3EewH7HAlXlenuu+95RdlLTLJnrFjgjzTU+rnrcxqbtu8aVzm7wdZ5CPueldFl37ZV1nll7CRhco+5xFxO26HL6tiTn8QZ24y7HxJfsUtKpVx6dcZr9Ul8I6O4YE0dGqDOF3xwonWj0HKEjPwpFbnQzlRlXEBFDAj2MgGhD9z07pKrcYBk4RrZGWrteI9iC9P3PpuYaG9yRd1Lbdjvc1T2Q8TkVYFYk3nM6NCno4SqwWcMCwicIK4acSXF+eJoTPwHJMIU1jpH5w/yvvSmbTO32mfKWcAVJg6LYGwk3c4lbj6GeivIOMfj/qjX43QxavxK3Y1Cj3Y4KsJagobjW6fu101+91C+n42rRZPWgi5wq006McccJn/tix9AYq4CE84AuJyc8NEjgSMVwJrcMvZeMKsvuZvnSr7hJxDIHiGOeAy/WViLYY0iaROenkmb8K0hpPXXNqacNy99ABQ8FQYNZMRhbdwrGQyjaD23XxTNsKDkPnrayR+dQPbS75JFAHkshMgfxFIfJ8kM9i0LVp8q5/g9N9erwMRCRdKfAa8G4gE+tKFGderwa1v9bfVV4tb492fnwbT3utuOd0b0odvHGhfx2S4eHfJKXvebGy+U24uMijEcm3v5BX29DqD1chR6h6lS1HpQoGcYKqcC8H9WoDCh45PBcO+GRooQmULZdnCuktia/1uwiPDo2w6v6JS4z0GQ+yZsnqDeuLQBizeGCWGjyrNK538AqJy5gpWeGNDnGbI10uXTg5voQTKHhFUtDMfIPjFxIlPhDiT0dUNTrgjn6E7WvxwkIFKJCbXBUs/raxsbYXyjo5wYAR5L6xcKZeuPc8hD7fQR7H31MERrLwclB+krCgb1+2wh1iqdLLcnj1ahq+QNwNtN1t3IH337XPgytIHdHyzMx9nci+dWG7qZvOU3Ty2WKb01lsvlatXXkTZdZnBNBtA76lLGQ8ffKA8/ujTKNo+Dr1RCGINaPvboPzXrp8v5y+yhPSd51HszNNm2FqapXBHDj/C/l+fZOJ+kHxWs+z09OnPWDLyuM1+cG+ELvPsZ/SXP/rTcuz4TZbGfhpLqUcZmLu/iiKtDmhdYnP2kdPEv8XeY8+zn9Z7LGd8kMn+QeL5pdDGRWcBPi7xHGGAu8peexfffgPl0Fqs1qamHEhgKcXyugxcwFMemeBE37sov65g9Xfhvbcoux3TeJRjk+wzN41SzY34bQdORDzF1+V/S1ic3F28ifXTzXLh4sUyz4RmlAHVXRRdI6eHsdQ7QNk9cMGOg/29pvZFabj/1lyW86VsKnhAfR1YR1mqfOwwS6hnjrDkmKXB4WWWK63eLlfYc+29995FSUMbQKn19jsXy8MPn2Gw7kCMfcmwbDt+9AEUMI+i/LvB0k8UyfDtW2+9ilXDSpk/fqucOvZoOTh7nLLRgVGiahW4hXXaMZR3B9iH7Xb58+99F+XJvvLgydPl8FH278NysckEDzdwKa/vVXDApbIR7/HyRw9amgNP92ZTCX3i+LHyzW/8ZpawHpg7Cg2JA++sYo32xrnzKHV/Ui5cOE8dDqMc3MdE8XT5xMc/kUnZBEt5Jllu+8TjKyx//ZXy/Ct/SVvgsJM7S+Uv/uK77DV4ojzx6KfK0CfgZQT1mDIUmU6rjuL3xZeeLc/+9AfU03WWidPuOGlSpZVfNV0iFAUlSUZMQx9Q+0jaBIWq5abmGUy4pPro4WPsYXcC+MqXQlu8XV5//bXygx9+P/sputeG8mGRwyuuXLlC/R/j44FxXdKMpR+K2oMcinCQPR5VbMlnsTBCVo3Bk088/mna2FNYbR5BSQ4uDrwZxM+z5PbNc2+Unzz3A2gxXK7feBc6zZavfe1bWDqqzLedVMtiZeX1m1fKq689X376gmViydmdu+U8fPDqay9jafeJ8qUvfIPljFj3qmRDLmWfSeSXHwIsw/rmQplmObSy7+1Lb5Q/+r//j/LoQ0+iDP5UOXn8dJYkp/9O3WMnjALvM5/5JHCGy4uvPF+uoEQ+cfzB8uQTn8IKFoUheSj/VJbXySODMNoRLMIlvwhIt4+eI7RsryF4jfLR/FqBXF1u98BM3esren8DL/nTq6En33r3+bYirVJAHgpfk2SLD1bD9BebHAaTA4vgAbcKsH/dyv4w8Cp+HpyyzseOFT4ibG2xnNWv+m7fQPvygJnEt99w3OQYiuXVUUykHan8ATfjRSEHXoocb+vcRsK/dW0pLIq9o2Mir4ybcNeyVc9BS6Qa62/Gr0UR01Yfu2HVVdVuQbv6CbIjxa7hPc+uzn03fxU9DY/GD4FFPCc4TkzGcKts3+KgiHHq7PDBOZTpD+QQmBsc4LLKB50lZCtMoHYtYwiluYf3RGVA2tFlT3BmakY/VC30rEf4j/av8le9hGXWr9W1uAnOsYErWJQVOZwImT+E1tBuwzEylAye9rMbKOc2tGKGpzJJBYaAa78FVjBZTQEBzJN4HbfgIaPtRkUidtcgrXQnNUlqnbZYPluaPrwWp0/nGkf/tDXz1u1f/Bo8cjEv7lyEQQlowSqBYcawtLERxrbpF2xf3Jx8Bm1pt4j5MT4C7uEAo737p8qevbRFxpxuvdArO/C8VIymDfqCX8oWbPTo3o0rGl2a6u9v/2pR+j41esW+K0MyaDkQE29D5DcvYQSOr11Y5k+dO34Jax7EM2385GnSwyDyBlW8DZaB+iX3PGse8Tdf/Cqc6s67JAV+qqCFG62zhBO3ZN/FMV6NSylw9HDv/KsSslFKPFueYhWBRz36REb6rrzVrTLOfR6peywP6tMPp84doqhz2w7GAI5vHXOoyFARFz/etYQCluMElXjG8cOw40E8uInPM3nirhQEfFxiKUV9yKO8d3fj6fqxpYaZtv6BgvH5q0q59jR5cgrMxAghdCWTXvqaJf41oIa2l/askbq0YspF2ECS5Bf8rZNAqTj02lbnt/NRYw9CqjFautY++1CF3r/hDtigu/Gv/RXv+VNF5V99S9zem76OhexrVW45F0VRFyWcirh2My+xv028psgjTZRzQJBPlfU8Y01HdA0ZXPEXxRuo1rJY597IZf6qxacysytOLTY4SNf4htBV5pA/81SVb8pegFPx3JZLGR7FnMo58CLM+bMlrm3BegAf6suVJ+FFP9i4dQ+3lqJDjotV0DF+iKEUcSPLfXIHDjBC9S6sy72GdYWIoUxHJ7WUlkU4MGfKG5hRxEFSx0IZi4qzbosrzkDG7XzLUvhx3v8aaqny0sWv7i6YKJV24pYrgqK91Cet8d6rMVsa3r3B1SeFvF9giwJ6ffxA1YI3vy5gNxDAFnzLv2psKWwKIFFMa7F8Gnk3ZFpYhZWoSFhFnXuAGepd04ITAaE1cRwk2JHXzh3/VFiNaj/vB7vEVQi3sK4iBSo6teH5Qnw8KmzL36UFhoI8BdVB1LYMNgHigKdFTbl1hBekn5FJy4C30SYWeymPQQI2wv2vWg+7xBE/vUVpMLj5E5SOKnH6kSzXtvgBYSL9+4BqHW73uz+Wu4QAL8UbDAp4M2K6iQLEOlplEOjkLnVVFjlB8p2yxpK+O+MXWbr1KPskPc7yqrOMRrQGkTNJrCChifmVyX2nVHYVFGYTEyfLPvbL2Rxmv7rb5wnX2k3hR5McX+Vkz7eUiQxsFJgqYegXGURabGor9SffibcDj2UUQfN3VMzdLgf3ovjb8zhbPWjtZH1r3ut6fE6XZCmqn7VHWKLgvcLecDcXPEmUJY1MhMc5IW9kylMw94a/FCwy+Mbm3XJ35Vx559oPytsopO6wlGQCK0F2IiuzWLCNjRwgEkojLa8QomMT+1HGaXkmz1elU6zDUBbYoa+gtFln0pXyQKI8STfk0kqW2GoluFGwlBtBKenSJjp69zl56NQjKA4+i3IJxcoK9ODrrZYSqxzocOP2uTK/eJG2douv8NAR2s0vvMf+cu+gFLtexmbdy426oB72sFTz0UdmyosvvIJ13U32zbpSbnK66J9974+YzF9g6WWJsqVo2UbeXtbpBMv+9jMAef3cy1gP/fvyzqXz5fE7T5WPoZQ5gtJQS5AFlgJev4WCjJNzV9hz7jYWcbeAfevWTRRN6+WhE3vLOvWQAxboICYZzPhF+u7CtXLx8ivs/fVamV+6Ba7UNArSDZSJhw8eQql3gPphA2bwiCUAHeoIX2kWl26U85deRkl4uR4gwcm1KuZWOR1Wxd0Uk5g9kyy5Ji+4KDh6kuee6WlopCLYOkY5RF1rkXdo7jgWfyx3BIb7FI44GLMDRMG1yH5xa+wnNoHlqJPmK9egLadr7mXvPDtM7L6waBovZ888WC5ffwU6OHFC0XrxJazt3sYKkkNTmFrtx8puFHmYiRGNX0XMgbl9HIZwiQMgflb+8I//CPqMlqc//dny9NOfZcnyg8QdKotYYmnl5UEDWWKW9qDcU0LZkPGwfci0ymTyWGHftdm9e8qTTz5GvX6RvQSxAqOcTsw8UGURWl9jMnjt2lUO0EBxTh/ugSFXr15CkbUSPxuBcnH/7MHy+c//annpjR9RrpUo1VbYbHyZ9qNVoPRVyUZTRU6IC2gw4FnE2kxruaXlW7QZl8Nz8AK8mz3UKNca+FRLW+P3BxYWJ3CAZRtxuYFWJp4MPMNyUfuAt995G8Xcq+Ev+dOTsZyoau2xsLCAcp9Jk8pgBJf7Jmm56AEjMygfXRbqHoyjoR+WEBzI8fDps9mcX0u5nCCLBagyT4WWBzsoSzx05c5t+ByLPxW1LiFNZwLC4xzKsYe9oA4e3FNuP3sZZfFrZf+BPeGfV7EwfOYnz5SnnvwcS05pZFjoOghRIUnJKbtKaqw0Rm3zKGMYlLlt3vkLN8uld87Tdh4t/4BlzgcPcPgMSuD0fdJIUc2k8dSDR8p3/uxPOGji/ylvvP5GOXPmsdDszNlHOVUba2EOPHnp5eew+EO2pAM1WwBIaC/RGLzwNo9t1873bYE/50uXrams351Xyqen5dslfGf8X/Z7+pd7CNTHwiD5t+7rRauEkfRTtrGTXPq4LKOn/rPkCFm/Bo8vcYCHzWllBXnDvoxrLFNZp49DSjE/9OMU6ZFbLin3YyrNPPJhhA8xZpD9ZUQD/1St4xrcg5Zy+lv1VqctV7x0ewcGDmnuhGLnNTj+aGFtHNLef9nPD8o//GPhPoCPWtmkx4e5zDdLP5E3iJKMYUxnXZtVlWdOBG3f6thU+vCBAKsrJ3TTUxN8yJuhz9nDtgt3y7u3OSDHPWKtFSsWRvDUV/ch5UinssFHoallTvVdZW9bxkaLrFVXNgtXeaXlxhD9olZ5Wsm5rE4rO4tTFXN+oHIcxydS+lNPVzdccZ2JUqMPyBpfWTqsghBUIjMsW4hJxO5pfyP8yk/2g77JN3KW0eTvOm7bXgHGE259NtpXvwRt+0l2+PTjCdd3+zr7CO+aV41rYKCF9jWfWi7dNT6YqqCkvx2FVtIrU0PnENRTloBTlJQ5k1/qkLnJquMTOktP0HVosc6Eft3xK/nloBDanPsGao0d4gbvWpyu1HmBK7aTJL5Burpw1vg1be9XfwN6gZW/euEGUQaL4WUf0S7Lbtp2B0ZeiGG83EaoboMga5eAZyVqeNo4NczgDgfjGsunRUna7glLCE/EMj1IGD95wiOGc4t3wz/11oVnP3KIHHQH8gNahdHhZvTADG8SFoawIpmLRFlWFW3ZJxvF3BYKWZVzOVFVSznu7Bnnh7nurgo6ZCw8Um/cwpJniOOYtp7uKg/hbxuwDXunPYgH/+IvevzwyuWvAcaFh2mb7Vk/ugzyNxLZOPz5VMrIx7VNVli6hR/+5qk74V06Hl14sjFRvQzgMl27PsiddlQTpUDmVV+to/ZW/Xwb9Gvu7bG6OAOeNR4eMFT6NhnLut/xl3D8lD/ezaVEqn8qjfzz2d3IUPeY1vI8y0Jpx66e0IKOBoyMBpLzUN6zLx1yNvsgDyjmAIAFPDRDtFYhWAlcdQnKVusfqWInLB/wrMWTayutU8bBMvMx12WrSBbAgo+NIu9V7bXJfKMq5gx3DMA8PX+1zRMbyKoC4UX5kr7AvRE3sP7c6ixAPchE6/vwm/gFFeqN+leOecVNmKiJbY+qaXv6krdxoWMsDcHVcjcFpGVOWyZOYMnb0FM9j3N7oVqXYmv/Yj+pr8vGg4PBygTrHAQrWpVuunsypsNNWBUfMe1fzBtr0r7X7q7GlLuH3t93MN3985IBKlqVeS1AR1y8MwhMFoSGwLvl12B0xUtjqBUT2IEjrax+Xzpmo/iSwGWpgd0p2LJHnP4KXW/A696gx4gf71ZoKsYakcCADXNTs6lU05GXWlfzEI6RmjsCKUmJQ+1ajTmm2GfgA09YvPufkgFDemQCmPykhbgTThwjGc93L/OqbvEzgp71kfIOenT+AdClM/3OK6D52RlmPjv9TGs+O/3j15VrJ/xd3wfxMCOREGjzb0/9u2sd6xKtsKSVwmxh5SYDFBRJLEe9u3iZPZBuYbH2EMu6jmMRhTKEDs+Jhwo595tz37Ih9mzy6+M4m/dj/1KmVvYzGVlgcFuFjxMNTw01e08MHGPirlLCWnNCE4UNdekSLZFVTCkwh1C0acm1OcTBEB4sYX1HwKI04H0EQVf3EXBg7FdPRB5LKVfZF251+RKKQQa35RMILSwBAa0hFzIYwcWyEU7Bu3SNUzPP/QAsbiFUtLbbwkrrzfIw+/+0AStjO2ChcKCzdk+nUb5wx0oPPkEGshQNfwbBU1iHjVE2BY7yX/e6nYBWEXyp3T9XB9IbpJP/b7JXlXuz7WePsoNzp0AMhRX4qthRcG9Cv+s3L6IkusYSjDUUbyyRcgneEnvR3OHQDA4+mNmzhqUPJ7aCtxMIl8U+dOqTbDT/QrnLfliLLEVdpH6v3zqHku5t6oADFrDocbCZ0+RQnrlc5/ady+WV17/Pks6/QGmwWG7+6J1YEp49+yQK0QMoLVVEnWMPq0so5qD7BJlhqnHt+giWgofLk2dRmqHETAVRd5ZhZW25XOJggXPnX8by8UKZ4Uu0y3/QyaHMQXl68z2WiWJRgLXTGGsf+SaJ8GbyStkXUPhc4TAHl42OY9E3zWmyw5ucLuopdSiElliqO4USw8MYpLdt1jxHmZR4MqsTEy3KPMV1EmvJQ/uPsL/hHOzjV1OUcvD/KhPlRZYXLS/fhXZ3MjBXuaW1gfD3sUzYZrLmUu7xLQ60mEbJQ81weu3aOgpf8l5c4GCQ65fZf/AOli9MBJwU8afJ/PIKB3WMb5bXWO75F9/7NvR9BpqNUq7zLM89V77xjW+wwfTe8v2//PPyDKfiLnviLQxqFxbeU1Dmqm2ifhnGTVk9aXUvhwscYS+0WQ7eYFEoE32YEfjywBjLdz0hV0XlBsvrltmjbf7OTZSOl8p1TmI9MHcMmtGBw9N7UFqfPfMIS3hmy7Xb0BLBPctJoiqiPJjEicoUSi97hHVoobQeg9azs+zTBj0WOXDDTrobf8K3duoofDnRF/Uc5aFEtDlvL2W2JbLi1pAJN29dK8+/9ONy4NCh8tmnv0BbW2dfuWfLz158gUgo/BaWUNzJtxNRIk6yZFveWlxaoC1ywAZK2mWWhNlnWP8TEx4OIe34VabyZ9pV+MI4Liv2kg+FPU/d+SFgfh4rVpaU7mXvR09l1rLTr+VesC0ycIq0LFnfN4ZFBfuKAWZxgSXb+6A76S9dPp+DSFRm7+XUXyfJLnfdxDoW3XZOVZ2e0eplJTw2AX+uwYOvv/EqClOU9pEVtGOsqUxrO1jCMnWFgwH+9DvfLj/GOlF5euPZd+Ght8uv/fo3y6eefho5sFD+xf/2P9E+X6OkdcKvklsKwCr3XmGr3QLujfr/ZR95436X/Nso1OLFr3kS6sTfehqlHo2zRr+ziTX4Cns+biBzEUF0AlowsqcoH6jWWco+wvI4911c11qcpePuhznEJIEmy43VFeMq7HRrA2GGq9ItH4KA7/4s+YvAoxHZFzoz565fx3knS3HJuKzFxy8fQC0s+Fuy+48xjXNv2U36UV3vm/dAJo3uA167Oy2TY5z3ufqw3j9eA6FVmR8nVNyrRFf5b0rrO/SlfXlAhPWhXI6yyz6b8ZPL+N33zwnNMm1zi48kK3x8GWfMoRyKnKRu9iKbxzwIiY+jK1evlLE7KNPgJbcSGXHsQ19UJ1C1/jxsQhwcm486vsYdXOCHLOMC59CBd63QmzKLrJJukEZ+vNLSWP6yDPbLI04sw0AANiNuIUWSIEjsY50kymX9uQavOy5x2pYX7/7d/5If+6GmHUxfkWnpu8IAzzIbz7GU6Vsd66c1ie3G/s39PsXcDxhb9BOO8xyDqgQ33QYfo+w+rGf7iKPH+cDHR69RtvOwX5NOjkuzhFk8GUgqV3VuvxqO2313e0ud3AMAKgmC2+cgzeIv6Q1OuBHlCz3izA/V2qNDPNLnklEXz7QZVpgwft3T0tRMkyy0NG4HD0rVcEKjDKpswBshpFMkBRlhkmfSJ04tk+FVIWefXEHZ5wYX06Qg1iVurpp/JRCxqmdw0Om7t+Np6pYBOi2CduUJqvTFsZbTSg6lHNtcVOVcVcppMed2D7GYV+iqxOCOkQHPKEKEF8Uc4bjdesQ2XpVzDl7I20YcOd3Nj6OcsS15Ed7xZOPl9lR+1BseDUzeSRFovCce6TNXkY9xCzM8rdus85csEp789Cei/QDOXIkrrlymb9egu7WZFna/p2la3EF34ltpgDc85W9xfe/uHlziiUkrU+LXRJ2vMfWot+nDI3p3l34qf+q+cs4PVR75Xu+qnKsKOZeLqpBzzhjFHGOsIeePyMoqM1XM4eauBz/UMaO8qqgL/+MeHpCNKqfkB+dx1p716OFx0WmAo+VrtSCuXo7ncyPX00Ac4zN3zemmtUEaq5aFTCkJ81vlqLCVXqJj/Zu3imI+ALn3ocpkLEK3uDe0DGVeoLVcHZuABXVh2lrnEp87zIUn+TVKg5zQ05Z1V6KDI/MY8xUHlTvm77xPGviRMX1D8BK2EM1M0BVGrI3FgTKZWwy0jEN4cjQe5fQhreg2K5AKLmkSXdiCFLYF6i5Kr0+9+q7mU4H236rLPP4qV78yd8tpO8TkIcZc3aMXoTJKhSEZ6uVTkrRXK09iG8OBBiXlB/lBpRALoqXshPsa+QlhopfxBT+Ta+o5wrvLRpVRKtDsE+QBT/eQoql4/DzVFe8q21AoVNSoPDXUCeDHbLk99UQ/BygOSHQDvpbVpIlnxRLOS0M3uRGm8I9iTziWSWllGgG9z5Uo9wk3z15yI3J1DwLq+85f67Q2jhoSvHdG4n0b7F3CP7SXCFnWdulsNw4HIlbUGIoKFnsxkdyLAgRLEwYmt1GEqWRb2bharmLFMn/nLaznWNo4ewZlxWkOfXiAsrBv23C1bskR0u6bgtWaQmqcPcemJg+Wlfkr8FJVwllniJM6SIIpotiSX8AzQlDcbHAyGfhJXwdWiBgmNCydY3KzgvJkegyFGULJAbAcq2gcx0LIjnbVL5koUCynE6DNYTbYXnP/unn8FqEtaWDKWnc6PO1GeCwvm4F/gbG1QqcMHBvBJkLUNHXfOjpnwuueE9VMeIXJl/23y0zWXVKJXBT+Vr5wUwwG4i4DdRnTxuY8A3YG+iu3GCCi1MECh7Eje8odx/LmOAizv9jGDF9qx7D2Ye8ZB5EoTlbYN82lsMMsH9UqSB5WUMrT7q3lHhpaVtlJuQeCyq1TD50pr188WK7NM7BEMXLkmMtLSY+ib5XlU1NTEh0haCdOAYZYlnmTkx3vLl5hwLpCPWtNVsrla29gFXed5XVYIbGH2jqVtYd94yZRAA1BXwW1g13xtb1JvzU3PYd2KiLkZS2txtn3bt++KZY6okgBXwfNQwyOSUI5/NJJGmDHOgB8V6HXIkotT2pdR3FjXWumPQZcT7l1cjMJr3rIQvbLyQCcwTYSR2s7l9oqy9wDwhMTT5w4GiURRepdpnOwfeLE4bJ37unyyadPhaZOaEaGZ8rhAweAUzls3AEbFk9T8N0cSp25uT3Qa5E5N0sIqfBlJnAusQQ76tka0GpOpeA+6H8LZc3bKMPOl4NHUVay1+DCyjvlmZ/eKG+89SNw3Iqlpkoml7e1r2fdiBjaVDqGWBLM204RHt3LCbNnznwcIsIDHCYxCv2jXHciiYL3Vz73hXLm7AlozWEDTPZW6WSn96h4cmlP7VwdyGtNcBqrzaOHj5ZzFydQVmmFygbm7H21wGEXi4sr7LuoMgu+I508tYZC17qPMgneUiE2BT/ab2hFuoRyDV04dKBNkYmWgBnCduWxXPKy5XXvtp/89IflrfMXyx/8/h8gw8fL5XevYAF2nboYLY+wP9yTT36sPPHE4xxg8Xh5+IHHUXi6HNn6UZAxOKKHXkWhfOfuDeoDpe0edvyD7xZZVnbz1nyWoI7YlhkMLSxdh7c2kGX7OGRlAmUbimr4tqDA3GT/yhHk2n6Wra+uUiaU7Q7o7nBgwx42al9eYQ+oVctOvWNRuMKk2hOAlVVpmYBxP037VGWBy6BVntg/LiwuYgG4WsanOakRaz9PT66TZ1LSTtad6EOYTKr5VRno6V+XL19mie0V2uc16MyhLljlXHj3ufIH/9fF8m/+5F+H927N34AmDJ9o0+IrXetACyBeNuhc3Ttcmo4+Ab3AFukXetrurd929fs9++nm+7fnmQkk5bFtNVmlIsY7ihpoqCLUAx22ljgZfBWeoX1WBTXlRAG3iSXuFppgPyiOqgRBYa88c2ykbB5CFjnIH2MiOElbyiCePOXwNnD1o6hdJAC5CeFhffsuWR1jZPWCYXgoBb3yG77KKz+meZ9LOO8T/MsMamPhwTz7/NT3HfTbLU0/5odzWa9+ZKkKLJWp9ifS1TGLfS19HKCU8xvEVZlGJ0xbvFtm/TpIG1xGpi9iCTzHfqAbC7RLND/L9HMjymKEwyb9FKfnID9QxiI/YuGW+qz5wA70s5Fu8A1uZQr1aO3EykNuSF3pY9+oDHIMjoTmwAitQfzIFEUA6fHu8XClguMn5RVKLOCuO0ZABpl+G4/ADOEt/NsHI3kv4rsC2vELnqRRtpkudWOCYGnUPnf1681w78GrxqNEvSSWM8CJ1q9n49W09ilxkbflYN1F7dchpB9E0fRghgAAQABJREFUqKSMN6lOV4xTf4yZUMBN0Mfrd/MGH0pexbIfJevxU2y1Ybcn8bmFljkGfY25NCr1ch8UeqJpNAnRrh3FA8WGdmL4XtPUBHX+Vj0Dhh/Dq1tHP3nSwVuGxe2PCHrjmbwMEwbxKiDSJ551VN2+B48OUNsmqNK95he5Yzwp7Zg0MHQCJ7f+XT5WXdzdU3SaH+mSjR6O+40nrPtcyS80Ni43lY0kBXeUZy43ZWsTD19y8LmlQi7j42mieYAVbZLbfYNVbLhHdcbz1DuB+HFnXFo/VtrwqnKO0ZxMRZj5OcazT3YMRgQw9cYdWnTv+IevTZcbf9qhft72I7ZJyxO/6hJy4PjsQvOUJKkXn8Lg6aWrpmlv9ZkIZulrF7umab8dhAF6dz61QnqpeBWE9UQE8+63OQP6V8+fuLECI8i0Sd9FM30D2Muvw88oidsraJeotjrCquypSremhNMog5ba3bGQY2yqUkt3bmRgU8ht0v9uophTNkcxp0znbhZzmbfBv/b3ynIKEn2CPB2RKK4QwnYJp4NgvcMT1Ke6D69ar3ESX56uYwHlkTLZsmCuDGtQJseA3PK9dIsCC3+mVslDkqn3SB5RPqtIRskMjw8z7hzCraVcFNDxl//pt5Br1dCJtH1UcVcc49eVIpiKAHfd9gw39eAcaot2YN6WN+4o5SgDZc2prcZDV5Dk0gN+t00qZ8E8d/osy0D/Ip/omwSmldbc4R/iqIEKungrdnPh9hLn0EEe6S5nZv2r79/3280lth/yErEw7oeMb7RamC5Bsmr5tWcNq0FWri7z8bcykDEqUevTkBASwit7KjUqvLpkFTcUk1kFpNbUDk7trswbJQFPuy2ZS78IYsOIb95hdGKIUTzyrHGdwNiht7hWRhoFfso4sgFfUpo07v4TV/xTOH569DReV87UaV5q0UzjFXjVWd36cYvvbtdg/HvCk/Ae33s87hftfWHfA+U+Hml5IJ8nOVkO69NS6W29sOwt+4Jt7S8Hph6JBc4Se24tzP+MRneDL/harGGZtnm13HFCioXT7YVzWI48zD5KT7E/2FkGdXR0dHYqhtK5oegbGZrBmulQubamdgbliO2USrTuQn++QJJ97dsIy/IdwsQpQhECyIN2YHhTHwhflBabW+7JgxLIDjT1Ig8x4FJY2EUZnzLGly+iWiJsoZzTMkElnMJCHhJmBAcCRYUX/TkwHGAADWb2zISSfPzSwmBVKyoGr/maFhxVRKRQwUMBgqjv3OBhJqj+Xa45xClg7m0yxBI2ly8lP4SmX6jFZAZFycSkoz8ErHvZMWjIMgm0Goyt6TSwaKMsY9Yjgg35T53VNmxJ15gAatVk5UoTBxFu5j/GHjc5rQ8/TaNHXeqL0lJY+cIEEcTbpYbmcZMTHdewEhxDYehSKhv16vp8BvjL0HCcjf1HUYDWL9Eofuj4/IKo4suli6soMaVRnRzUOhiVsNA1ChwsrcY4/bejFPVoevO3QsCpq3stD60HaWN5c/qgtWzhAgtlqwpTEuSEJvN1AsVA2qWpKkKnpjhplfrLaXZ0xNNYfmlNl69qdIxCr3S08xpG4YYyDcs6O0gtzux03DeNhUnApgxQcIlDP0bHqUOUi5pdehjBKIc25Cs6RchkBj7UotHSq1J2CfAip8feXbzF06XFi2RMfVEPKygc3716M/xeJ0LSnNtyewFGSMqCey4C4ACsCPdwWAcKcjrs0BGBKx3DB5R3lmXO45NHIe8d8IGWWu9A26ss1Z2e9CRI8CWN/cgae0JqqRVlOKy9xkmSfn0ewyTONg5ypKXdig88FusJBkT2KSqJlbWrnFg8Rh7iMkrZbQda1jqFTZvMZtqkAYbjHvGUdbVG8TCJxYXVcmnrCiTiMBT2i/sCy2sfOfso++I9xP6IJ7A4Yyk59bRGnWN3RlotV8EVWsrrFBmY8DMDL/ERX/lN3njt9RfLFz73pXLigVOkQ7nMicXDtDGt/h44eZJDJ46jUIF/+ECxbw971aEsF750zpIAFF3uk/j2pfPlFh8rUgbki1axtkd50/K456BKNpejGyenMne4uDTOeYAHmshra0yCtXQdkxm5gi4CTGW2sCJvkJXvXroE/1CHKOVGJ5l0Y2XlIOfG/BIK3zpZsA6qpa1l9vYCSLuCo+/txmmGwOnHb5F/8WdAD2RfIepRcds9/BfP9+eBkPFTl6A3VmjvA4DE1dvtH1qaLC+kXzKd7Sh7dvGBYxhFcfYV5Ev9EH2Og+8hlrKus++pMgOupF9FMY5yZhQZO2IbUoMLadyz0E3p1fHK134ICQ8TljFZuJGAQbpSr4pLfHOJnx9GfG9+BshPedbH9kD8Wrla8N+E54fF6Z66o7A707Z36fhhrnxoYJnpKNauaN8j3+vEinGt9Q7R7Qvd59STAK1P63qduGPdoUUubVU2zO7bV1bYY3SCj0lzc7PU/1i5xQePO3zQWfF0XiY/Kmvda26c23GPyrI18vEEbvNLXQ6ibnvGN0pC6lwaZLwEXk4E/fCkommM/lRYkSUkyZJO4DtE8TKdfVhVTlSlXDY/B7aSO1kCX/rlhidjpQks08p797tIEr7r0V6Ugemf1/Z6E5B3DWtpfLc3TT4CTPhu6QniatVbJ8PQh/YljWy7btQOKagTCg8I+0qqouzdiyX0LB966PcXWCHy3uXljFXGJ6kTeACDbNK64oO6J80kH2scp4qOmIQEO+hQMawI9cpCgsEyJw4/zc/3FjdF5d0MmiKt+bV8Detla7yuMoSRuAJ0PJAwnriTtvOvLzU8dY1/x1bJt4VDQDHJa60hAdqjUx6DAOq8LfHIQyLF3/xMy39A6Oxwa8+UT38JuwszVdrIA+YGfkFAtwyMr3VJ+6FzhLdpgygrqgWRlqlazaG04GPwVsYjhDFXcRuXKOX8mmeHnPYAHJVvmVt0MAeUc1HSJU/mGkGCOI3etgPcYilOufHLfMi4cfu+/ZYP/dgCZ+auKXHj0M8CJzkQhRkDE/3ymt/q5jf0NnILH4hTU3fxjdNd0jOXTDHg37xbmClaXMvQeHRbvO6lte1av6QS9sBVURzEBfdA3sZut8kMsg8MPEKaksunPKNsrFsjYdmVtk4cn4Tp72qqNu5XKaYVM511jes784NmMYdnPqYqL2q7ARMYV9q6zZb1nTrWidtag9PBktrK2LvjAJHmTrHEnfFccFQJSIpsbcL4T+MGoXghqQyhL1DWkw9jQrKgzuU3edO5oYo4lM/smTzCBx0VdN4qojfgc5V1HgLhUtYwkaCDi896+2o+5pg/3lOfFhJco4hPDGgQ/idvL4OhV1fC4OYYtK6YBFLgO46x3HU8E0/eo5BLPsAgn+RuftDWsIqj7R8/44tHzTW/kQENT31wm9yLb1oDUQecNbj+Jq7AP7ILxIVnqfmvzFmfySJhg5lROK/g54/pex46cumX0MTTq+EsUQyTYObDT0e3GosQiGnFSg8rOVEQynZqylYnJVrTOZFWGDsR1H/7Etiaj4nNOcVIXPLu8nNAo3KuVlpFkXGP6OBnKsLyi5t4zmn1Dv4+Tcoz6buYvCS8ZergKh2HktDL+LmSsJ+05w1ddIsXV/LqkvbTdnknxgf81Gw+INIvECwRvFNbPGrlBtXa4VE360y+h+bKzDj7yU2xMf7wjbJn/E6ZZ+nb8NgaE2E7DyacTAxX2HdrHquNibGrZZYJ6MF9G2UvyzhH6cw8Kll7LU/nHGK/uVFgbrE0M5NyBR0wUtswg+Io9cjTvlC54yU53MDcp7hWawCf3gosrWNQrMAkYMW7+Tn4qmntn30XpjAU6A7EnLCrXBlCEeeXCrV37n8mN3kIwhi3J49uurQDvwm+oA47qVKZh7WaypZRrKeEkbWw4JNJMHmFvArvkJk45OXyEN8dHPsNIJMz4m6wx8w49FSRYqdiHXjym5vKVi22iclSZZA3Vk9WWV2iSRj5IojKGvD1D61AaSsTAMA6wQemqPiTMQv5rqDh09JGpZzKGVuwgwYwgg7e6yxHZDmfk0oHocBLHC31oPcwSj1sFsFfuH5pBLh1Sj24BHqMJYsqyVS/iKu4CUHaWldaValYnWJwXJVQ1iWIB48OWR716/4oEx3oDxyVnxoiOoBxOQoCAWxQM7KM0SXCycicwCWTUcpqmbO3jBXD0jExUVEkreUHO2mVZuPgLQZL7Ff2Lss77yy9S0JpobKTMnD6r7dWgFqIaa00NrnCEtQLKF9c5uxkTeXbRGCZR/itZhnyOIBbYaKm1aNLw5dXsbKDBipNIR78Uethg3JZl33eJ9grdVkB+pvyWsaUWctAlLDTtjHKBG9E3lItKsLdj8hlxK+/8WOWQ16j7rD4Mi68f/fOMoqpWazqpKltqKA0nGd55CXwdvICvaC9/Y0TT/dosy/Ici7pC14qZZX1bm6fspP5KpZyLrGV1sJwULHC6ZTiXlmTdODpSa36RpkELzmhtOzOD11Ce/L4GU4d/jSnzD5dHnv0Y+xDuJ8l01dZqvkWVnQ3ysMPnWFT9QmU2nwNB69FlotOYWnqnk3ZOxNeVA44GIqyFlzefPOV8gKHVRw6eKQ8dPIx6gyeRVk8s3eyPHr2MU6n/SZ7K77HATZHOPX4KSbTnHCaduagir0Sl66VH/zoO+VN9mFcYAm5Yx/LpWIufR6DLlveul9lybddEX3QLP04OE2gnDaNiR0QqgSOLIZmUAkI3rUuIRWwt9hjka0FsNITH607VDi7h4h8rzJcZeX8PFa50L8ql01P3THJF6zu0FhLXi7br/nY9sUjWSfko/lp8NrTsptj5YSPJo+PGkpwbAgHuPXScqnyPXXYvCwN5fLOJABZv46l7xh7iXpC8ZD7n2Ktk71EtZgudxgXsRcqdbbBaeZjbAfhHoSj9APhAwY3Wcbul3RkZvaYs63LZIoL8qmXlKy0bD4+cxPZaMEL5H2Gt7qUPmpN9D2Mc7/LtIPh98B6n7T3g/mL+u/E4X7wduI+GM8w/6yL0MvAlAU//pVnKtqmUKBqmT2Mda17ajpWDG27uBWO7RBoyDrl8TD1mQ+NyAc/Fthm98xw6vbMDHtcTrFv5UEUrlhaY21/Zxm+gG82URBM8BFgD5bg0yzDv7OEpTwf9Eb5SORqBJVAWZpu/vKkqPOTiSmwvBpd5NmKo/7IJsJN02BU5R0CSSBAaQr98BSs4AESyurIrUaTMJdw6y0s80kOjZZA61+Np2oe+g/yUc1bzy4F0Vq4cOtVebm6aQ+W18aQNDX/KGV6QIxZ6ycukE3ZiZ8xDuldIeDHMldTVEtl5DHWxwcOT5fDh/eTjIOqFhbZP/QOH0OW2dOXU1oPcno2+81JD/soZan1zW/FuSEscYJ7OKuRV1Rwd4Xq0O8VsYYCp0aRru3SpX+ITN66c1te/WtmOvIer8QRL+PyQ9+SQQ7OyBGeSW7FVWDV31fz5l/OME+Da5rqr3cva8P5s39CVCWvGGo0uDyTNmGmE6cqS4Tb4FQ3OHbhPgcvyaZXredKNeHgoyc3faXKNe6qaFNxwQCWMYgKi02t9bWSYwy3ZbzMFxhX817T4Ef/mbYj03MnL90OJKWGeXQ3wOMXGdrhodJE7kx7TD1XvIzb0kUBFxjKie4mjW57e8fNtkOTw6Jx13dh8d/S1FdwiHfomHBzN04vwCDeJGfSJARnF8d4uRJY4zWv9kxVbK+PFtR7ivDOOiMPeaOHD5Fb2066DqSP+OPYDiIheCqbO14Gnu0ubS/QcXd+GoSoSKvKOcddxmvzmhpWP15UP+NFMcf8wRVRUcrxwbQd/hAZb1uQlx2n6qbdi2PwFD3LmHGbPAJNG0/mWcPxhgbCAQfgaEygDAc95FhtGKmPVIEUs6mCOyBTd3BGtVZjrih/w89afg5jjT3sQTa+c2v5GaUd7mGUdVv0I+4754cYq8fa8NcG6djQN2mbXGoDJ57v+ITelX7ikLkb3OlBKHUJKtDEn3KmPki3wR1lW8ej7p9cy26e9QOWsGobIS3e1p5kxYmIso2JWwIq3Q3gqrjmt0bu+E14SUOc++4xN8h0O92BL7DuklnbNehufu3Z4FQiyBSVMUxTO5tKyAjDin6S9mB2ZWlwGtxeOB610DhSOS2GjGZesr0xICeUzMRWYYWfFhaKIomTr7gQNPjBqLXzJ8TxvoJQ/jOZcQXHnTLpLy2oHcO7IHm4MpNk4jYKRigJtyJdPiC6Lb6VHJ7S0zTgkOxM7rvhCcDNFRzi8MV3y0okgdfiEWBCLyNUd/DgtV2VNrwloPl2T/NsIHpBegwA4M26gCq9GH9djtR5V44m7MRG5VVoin5jiKWnHAsANsfpp/aWw/tXy6232Z+NvXDGGVyG5lSOaQonma5tXSpXbqGwoqG7ceo+9nwqHJiQus16zhmUWdOQdA9WApyQyKSD8WbkgXkLJo2bp0JLMkgzeU3ljPTFlzgyhIqM+mWzKeb84qCV3rBr7LWIgYnS2FXbiCcTX5eZrq0MsSxomsZLRy2jxNJEKwat7JxAy8WEaeXHsj03lOejAAdFSJOqjNLSbpQTJtmcBPzdG8oT10YZPGNPxUDc/Dyxsu6Nh2iV+TtecklbZVDysRwITe9s0k/OdekKAtRykrHCyaqq/KNDpQcKEPHk1ZPeJIwdPVlmoKjSZM1NpUmbQTf0VGmlYmQE5co6ipGm5AJEOghW+OGH0osJvicDqfQSVSvCzmScyf8ySi3re5S6Awo4Mtm0g9DKQ4Ub6dtyLVOaF0UCB2UECgrI4FJQ/VSW+OVeC0KVjqNaVRHkabIyjXnmq73lAlaUZ7hVnrh/mZYHLtPMl/8JFSoAJ2Ysmhx08W7Ld98FabbEslJMUaIYHKcjk1bkQj7SSAsC46kI28RS8FZ58aWX2JPvVWjP0kw6dU/T5Vs5tENJyFLFddqBS2LK8ALlvw1dFlEKjRHufhF2hOBPGaW7fE6tgZOdsfKlWoS5obcDfHHR9N6LoI7HcdhpWvjusq68xKT+SktuAdKFqyzSAseTi1lgyQ0u1I+8Ua01l8r3f/An5fd+/3/kUIbrKNeqMtnkjBFod3S2WMyKv8qdUawkh1E8ClerQU8ydv+1ZZbeiqhtUkViLOLoqPVz2VN4gTw9gERrD+mt5dkaGtXx7DEnvrVsDqLqfj/yCPQnSAtJBzkqvyfYv02F3H/6j/8pVnKPQktOuIRUi+zD9t3vfa98+9vfLtevXS//9X/1u+XEkQcp6yg0p/2R1yR8IbNZvsgU8rTNODEWt+s3r5d/++/+DW12usz91sHsy+gyBtvyE48/Wf7ZP/tvyoW3LrGs9UB54MTptIEVJs1b0GP+znvwyF+Wf/37/0t569I5WEwZUOvSPCxh5TFIT0PKAIiyhifhDRFRSZmvn9SxloXV0hJ8wU+mN24mBby6R94q+x5FsQgc5ZIDu1WWjLs8WD66exf4xEWc5Lm6QhuBBz1IRSGyuMj+htDWOH4cUEmnQttrNBYD0N0KkOnCU5ZCWBEEcdd3AHTXzvFE89/5TN/WJWtpHMi1a8DZvD7wuVsay/bzXA2X+6XZFi7sDuXIJl6jQAORSndlJjKH2/IatuLek1vXaMr0KfQTW1h4e3q1+1fKR36gUUav4KY2qK9JDguwfuFhl4XbJ9F/2IfY3pS/1ocW0fnASd5OFNoXfeM0uoqqNLL/IGWKmL4/LgObo/+0vOlj+17Jr6Xz2Wiiu/kPRO+Fb/cbEGRdwCBfNZiDaXZzS2e594OuDwOv4S4Z7AOoBuRElUNmYS7ttl+xn0bVhvU1VnN3qbuU3/ZtuzFm5YdNxwTIEGUOQbHW9kOU+7RqIZ2+GZlw+NjRMo4M8OPF1RvX2fMVK2qV+CCizPDDgnvO3ZnGko62u4gi3vEB1Z163aSvru5akXUJFv0e/GF6aeBYRDyrss0y2idWnlkDJy1204eAh4pEeTc9gITmRgyHp4fotzNGUS6bqcEpsbhUnksScFd8NNoaRX+vVidVkRKf+Aupwarx+JVdxBPYwT/sW8tifPlcBt6e0tT9q85Z6kS6X1fQgjpxKmLdSBdlpG2QTfzykWN2boIT0mfKgQMM+qDGmceOUD9r9BeLZfjccpk75GFIrGrwgE/gjCLP12jr/fYkXpabX0llHx0iNLzFmrDUQ8W3KhhNNXghQ6g/S9qnYQ1P6aV7J6rNwiJ41bDqkE7Wl3S0XmSYYS3WEwm4JvDivcOqvvKebiD5E9LyIdR4qcukqWmVRQIVH/NIOO7MxeQX3Tx81rw7nMTLtL2ruXkKEv+k68Ll7UaLikeNVMlLGOPQupwPhRzjSq3lvIeRq5soKrZQWmzC566KYPTTtXsYwfGrlcmtAsPxcQhKfnggQ2tfXGVWle+xWur8K67ibLuTWcEON0B4Vv/a39tH1HYWvibrypuWxlS2N3gy6eHVri+RP71bXByJS/SBS2oJr8KUepUu8h1XCG8ewqnPxB+AlPi8UysG5Upd4mpPcdxWZTUaMCtf+PSqvzXQdmb67D1YvfKrXxQ65Gcfpi7Dd1GtN274Rx7WP0o3BoDiN/jXmES8bDG9G5iRA3mSzrRhbMsHBP31Y66VE68Z3zk23OwUc/IrGed2bsBAPauuxMfaBQQwKJuCsitx6FtDYSH6hsSp5TOJjUQFoFufGCivVSUUKYEz5BiMq1ph8q7Aso/h1jouehSUzUPwtNsWydsq6Nxfjk2CSKhRBHNh9pQeYXWL1nKOV5pijghkax6VPyJ7bLhpaPpb6A4HKQl9sjUVfqIWctB2qq6ne8dTpaGW3lHaAaviDyRIoxJvyDl685dHJFlyqnUrStabOYeHgEXm4RkjGxK0Gy8ltSEVVsXY2ctf4UriQK+ZN2YX1KDb98bgur0Mr3dl8hREgqaVWMqGWnXXbKpfH1ZHjUAUZiDnrRdHwRKJWvNMDPLo5dBAmNbsiR7h6rsKEf0kpAyb23CiUnnyr5N0eVwGdPos2pLd5uYkPhfeyrWa3orjHVjCICIvCCojiipews8tXOvTd/EQPG7zyAvvuXzn6h5xVL6sEUzT4BpPPspFgGXL1fzqW/1NeBfcSzQY4f7unfV//5i/QEgtZKVFD4xl6iYZ0GxEizAakRdbpDNxnsQKbo3TWB9m2SobH7Pp+jBWHqN+ZeSkUK2zlt00f+lyGZtnWevEKZbFnSWc/bQyYGXCSmWozHBCWL9SIoxgnrZ5dSVlR9Cu0lJv4FAHWFYRfMB7rDo0oQVHBbkhUU7zVGGjj5jLz96pY36i4FMBg5LBAx3GEb6jnmpmSybRqKa/TKDWONRhA6vBnNxFOoXuEiekmYdVqiBzrwJkDfyKMgOFoDxtvDp4d48DlExMroKHGNRGwQBe3Cy7TEpa9gFbYQKt0HfAbEd85848llRYUqhXoD2ssZm8Vm0uqRVRl4NK1zU3Dsdcboun7SRLSjOgUNnBZM8lMVhlUU0sCfT0Uw7icBAKDaoixjbNl3kUJ1JJymWAGvqr3GDiz/JFDwLZxArSsjuYrctx7KAc1KOkkc7gPQ5e7mugVZy0inUgk9FsSioJKLyt3DLo1qRcRKqsAB5tOZMGJqHZlBkNvMqtWI3QOajk0jLIOrWsDlq1ahzigAknR6kb6Cyp7UDq1yAHRg6EsHYDrvJjhTJdv36rrB0nzynqgHzcpF0lp8stPclTKy/3UXPZsRaNflG/xcmco1i1TExOcSqx9cbST2kGTRwweLADtkrZB2/xLgdHcCCGYVLZS4WQzCZsP2aoxFRR5cRsVRqDW1XOAI8yUIS8ewjKrldGy4QEvMpqrdGWyrvvXiyPn/4M7YS6iZTEHwXOMLw+SXn3srffBBuMe8DBGjzhZG+CSaA8uYXFX3gTmBrZq/xxAJExBEq/g3MHodcmCjr2TXJvQZTA9fh561RlHKu82EvOJaijLIGePbCPsqHgpkHIo9aRfUu+/sIzeMJnaJagowNWb2GALlZrHytf/+pvlN/8jb9bjuw/QfnMa5OTWm+Vf/kv/9fyve/9ebn07jvl6JHjWLGwDxx1Zz7SbnbmAHUu7qEiVnfufVlPwpRgk5MMaGjr7166XH7v9/5VeeG5l8o//J1/Uh47y6mmaP3V5548dooTiE+Ak3Xm8rT5cpVDPV599fnywos/LD994Qcc4vEKVVqXOVlhy0vkj0LR9uTA3An9BOueMkaH/2xfyyiWR1GK1gGnk3fbDzJHXFGMml82FoYmtiH3a9Sq0rS1Bdnu5CX7WvdUhI+g/f7ZKQ4dWeEDyTInxY6Ur3/9K1j6PcmhHgepr8Xyo2d+wAEaz7Gn3Y0o8mxb5p22CtHtT1M/YB/m4/2jvu7Xx9W2+1Hn9suB1/opc2tjNGmqQk2Lua21m9QnggDF2yaH/njKs7cy0ObgyoE12p0nYo6hZbVOszSQ9FQO8eApKkTYsDaVpNuv/XAZLFMlN/EIyqSGZ6NzBs+m+RBXS1MnlLsn6MXpgn3vjRs7v/S5g0TZHdTfHF9pCI0hbB+nOPvvKSfyKid3Ez/7EVE3XlHq4Wf7tC6VuZWG1ImyE9grjBeWVkbo1/dS9xzOxFYKUxzyc/fmfLn49jvl5VdexoqZdo4l3Rhh68BaV1lAPdNMYxU/t2+W5a5YWTKOckXCCMvf69J3eYG+Az+t+jKxpL+0MVsXyiJHHFHKpY8FR/F1QojMt+0Zy/csp2asEU9KYt+wB3mkjHG/Xm8/kmkAoPySLqEcskg4jYaDfFFZgQwHLsODROfXeGgQxqBfyhEh2iUgfR9iH5Z9aNJZJtqJ5erDcdygv/0P5SczxDNilBJwuwJiknHO1LQW/8QZr1ukzOwbLqfPMn44t4LsXCkvsBesHzUeeHCGj7yMaNijN6cgk59XyBA+qC/bi2qb3Y57womqb9IKJFffp8EI3chGdm1zo5Y+c6OkA4pxCIAcOJTx9d3KSnyeoqvbKEE9ccGB+LUMXVrfiNjiNPxb+mRJBi08eTT4IkC/5rQu4eYv3wSmKc2p4jtY94b0yuoLV4cVAV0aE3CnrcH72c7GNsPt3nKxlGOsG6VFLOJQWqjQyEcoK56bdCrjwhgwh+PYyiSOO2s+oU/yMuuap9iIhrxV/UhHK2vh4qTiLh9FLR/xIh/MA7d3VbqRCreryRJuWErb/2nx+z4/nyvwUgjw//mSJnbKGKbpJ7YuLbE0+KvA7EPqu2o5lUkyif5iXumathwZU+VayzTRwM3ej+mXKcM3edfPG35TPvqMnO+eaS80JP0Md+Aob6axKD/te/NOOnjYDy1Z1ZTxMPNY53zhRfM0Y3EV6z5RwgeEhZeDtPCBB2zHCMYWRGQzb8KptzCE1+drlcdVgcz8r1Mya/25wanCrPcBVLWW22SuY1vIMm5420NMMt4O/QApVdIYdQfxWOq7wqh6d7xtTPEBR2vFMMtW25tpuRiriKc9zAbwtXaLxVvlDvJxTlELhUSNr/kL1flCyIs8jpVp6gJYPCl9lx9xgkEkRq2njuYSCkxzV6KJEB+jRfMXuWpl3R+CjFqvSjzzq5Umk8m8Esm7D6MyivEJNnJ3NWcrU/P32fKBVH3vRPTdopMXedQ3mwoTBF7MNrcBEpm3VF5QI51PwmL9QECOvwaK+VVGaYgLzAomJ5wuzRNOxhbm3mUkSg5vbSSpDiYVwhExBX/y4sf8eJU8vYqMvg98hBWrQntmLmMaV5eOpKse3QshINMaYI1Z89edqCbFMVgPCdOTy44u4eZhwbjyGxrntfejF/9/PVcvb2oqBDMnEefBbWN1jfvICPsVsa/cZuFESCzKWHjB6auH2OT+ERQ18yzhu8CKSvbOYSCnkk1rHJU1brBf2DuHzwoByDAP4WBJmZhv3UY5cJk8OHSBCbPZZq8p998yb+oykxFiezV6S2n/4hd/8SRL8tX6bFSz3Vi/8WUgunKEEC43X1expkhRIWfHZ+P3i9kwy2n9qpAlmAqzaMAcoDJZRxHJYkC+mJCeJSuesrPpLF0kga8iS+UFOqsMzpzBb7H/1QaWVJtrfIljbyF5M0KdtKPDWAkiPCtz4B+hyadWlocMbc0yEZvjdEuWEDIxdomdJb1zlz39Fq7B5/PUx94o5YZtFB6kgXJulgH65MQMuC1SL1gfouAaQTExicJI2e1eeMJScerSKBVyly9f4MTT61hiYF2T/dZQpI3sAQctwJj8awWoNRtTwCoPbFsu23QvNmhBw1OxVRVzoGJrV6AS37K4px+SGVpwAp3t0oES0GwT3o5/YBHSVeWjntax9aSATj0BXCs7O+Z6QIa+kJK/WBIq9Okc/Qo1Pk46GnNVWmkZRNoo55BBPJ3cmjKm3i6lpm5Dc+hhfd1F6TbPxvvTU1it5Wsq5QMfuBhYTJomZ4G3hzEbyluUz8PQdIJBOyxHWbBWwlpwZc1TWz0FFKsjaODl5EiFcSbd0AdSAFOrTeWeEx0VUUyzUSZqPcru38RxySWlJL44+08EYEBf5Vll/6SPEzi5IlSIXIULOHCO8K2b5dy5N8vXvuDyXAGpCJe3QRy67Yd39nFfePs9llJJF1qrAw2+EmarAPLNUir6F60k3APQJSHiotXhxNHxKPFU6oiog0n9tVx1UDq7/wCKKHgR/kTfi4IOWUJa5brKpyiD4BFVDbHopLbXmPTFUiPtFetRFM17UBx+8qnPl69+5TfK4UMnWVqv9ULBKuxuef3118p3v/udHH4gn/gRIXsgRfnBoMRapCGswNdaAWr9arsUroo9lVEjKDHD+yhD9nDS7qkHz5S9s3MsEb1dLl58p1zDgkXLSRVr7hG3wAbuC2zaPn/3JstnX2Uyfb7cvH0NJSf76AEb7TC5whvyh8wOLuqdtRT0pON1ywxtkVjQw7YubyqbsD1VIUP7nkJZ6L4ky4su/4UnmGRHMW0bMz78QW0kXdo6ckVFsVVx984KNK9t1oNNvvj5z5dv/NpvlVPHT8fKcAmF7UOnHsPq8Q9zqMb1m+9CE9uz8Jy4Qcfg2LXRxmMSfcc1OK7YEfS+rx+UTl7823JZljZu6uNsW6VmQ0sGqrR7PgMgb1Cw4u/Sx00ttFHM4BM+bTDkh2X2RdRytn5IsB+hTrKUHt7Cvw2mfca6IBCULzVfxYA8WOlMK4Ce+t1z7Ubn4FcjR1aQqOE2mH63ctf8BmP10+4Wtj3mX9/bbvjvmtsAjUyjHKTwvagGWw7bC6r+fGioHxusT9s7/VeSmNabsYAfv7Qop62n7WoZSQfoye/D9NnjrCiYxuTqNofQ3Jyfx9peK2fkFvWsMn6Z5xqwXHLnUtb97Ek3z/5zjAgyfvXDm4dLeABRLOWU1/IDaNvHWg5L4J2xNvHj1ysWeBhXGMgPi5t3OjhlOgwX5rFso3xYcHxnH6dSUWVglCuJY1oAJE/zA4ddmK5fF5VXSUA8cdKlu7Wn6tHwN8w4LZ75DLx0eeGn/8A1OL9oaYWZugotqA/ele/ZVoTyjSI/ZzjlfmYvspdT34dHteYfLjOzW+XIiQn6BhRzN5fKhQvLxPEUeD5WH+CjFgf3zB1sdBwoH/g49s8lg3RXJY+t1nLrORDWxSFlz9WiJC4vVLUs1aWH3kLwR2b04iF0/Wo9Gc5Lly7znyYcOjg1svgaj7oATFDmVb+k6WDrb7TE5ZnLNM0/+fAi7KQlhvG8xbHRxHfqwD+Zr9aTz8pD4h4qdLSrbnmtxpHvcuhCxn0q5LSMq8v3tCKqbp5RYqi0sK4ZD2Q8RH3RTh3bOJ6sigyfXWMQLxHKTT5mHj6Po+IAHlURZ//f0vk0vukddwmjhkWBD/ymoKs8ypiROFHMELXKkppH0pLT4LWb32D4+7lDRtGB7jUHnjqshx0X2MtB/bCk6fyIa5L7JO1BEtfdZEEvwvs4ajlbHSDRkDVyQ/+WveRxe0nxYQyjW5kEYuKXmx/Thu/kPZ3pn03rmIent0o30ttX5+ZducqQLWlN4xjZwyC2tDLmud61IZKR1sJQz1y9Nh+3uJsXGEL4lKt7N5+MgRkrwjHEceZTcUzFMDbLWBIedYmqJwVvcsdKjv6lziXdM1GjA5e1Mva1DRAfwZUxsDyPB+NMaKlcFz75tCYosaSg9CM3ka83fpXa1oGzCMDAx9JaKJY0+gIDc+uT2R2w6jPE7sVOCsL8E0KFbi7t1t86FBMicXe44vSShvqZsobpWf3D20mk/kiEPsIrGXfwBmFXfxASXxDJfjVp7BbWDt9q5SLMZ4vv0/j1MjBF4vFh8TZ+D4CQAyrEDYFqpQULgrQaEnT2jpPZVdbhF2UYkZw8pYLVPhNPY6pgEnwAQBzfhwmUh8IuhiVSLb8IpD3gF+ZqnEIaGd9KDp7Sh7BaVGDjcLPGtFGAe7JrMiF2wHfvlWYdDKIIQ5hVwZSYeHJJWAsO3NCYIJ81v8To/cRfWAPJW+T7pekl/ggcvayTv2+1boJrOLoi7le/WiQEDxtTF5Vo7I8zNMQx8SgR5rCYW+N0ww0UC2sr7yEEgOQebSpKqdhxOsOJMSaKCBE7TAWf+5Nsbt1l8nolirn1rTuQQT/qE9oqjCSaqGXiEUdQ5Kfzi8sXSQi9ZSI61eEtOt0ozegAO6WZcYTtl+2hLSbkHp6A8slJ8ibWKFso3LZIhwkYadgnCyWNCsKqy/fLgstcWXa7hnDDmk0ctaKbGJshvp05wo80Q+7DhY9KvRyWMYwCLQo9aKGlg2SGLiPQjmE4sHjHz1NVhbu1hfJvYw/KsYOk20fUu8DWggpFBZZW8/OXsZx7u+zbz75DKDqQ4dxYYCFk988e4iCNWQ4fQHEK7pZtisMipqdQhqhBg75rLJlxMO0X4dXlm+Xdy68yeb9Fea0r6aGwR2kIHpZBfxuHwlv54JLGMRRU46P7WX6DkpBldMh68re+/Lc9djduFVFrKFk1AZ9yWSodQpY3JIxOLsWvyonIHzojFZxaB2kxpkDInySVft5cdS8Y+CgDGsvWKT9J68cAYsSPH8lbbxw1b3mQ+OZFHUQWwRvmu4Ri7jaHC8zt5aTRURRk5KuCU4X1OMslDx06gQLrCEs+b4Afp/dSNw7SXZJkrp6CuXffYZbVjmApiiUf+miVLlpJyvsusXWvvRHSRbFfe45g6MRNPttcn0RxpVVdVVAqY5yUKcUsrzQ1P3HzUlY0dzzyg6ew0948zXWxvHXhIoc5XGOPnD3UIW0gDca6Gi4PPPBgOfPw4yi3XoE/OuUytNfKTaXqkSOHy9z+/aHDu1ffzT544qXF1krquDswhfpxj7zshQjG1qkD0SkOSgh/wT8TWLgdnGUpFhagC54wC3w32h1GCZl9PCiMynWXXVVllkt/4SHSHjn0QHnk4Sc5GfZxqFHrXTIoe+bnOdUW68W1tQUsG1RgoU5noqssYSzFZXxjQ38H6gxYljmJ9eSp48QvUbLdunGXtjdcHj79WPnVL3y1fPlXv06eJ8qzzzxTnnvuJ+XNc29ECecS6xWsgRewEl7kdM11FCsLWJ+6N6BdzMQUe9qRlVXjwMVTX22PKsBVHGdpPf5i42X/4tIpPZxYT9JuExcaT6AstN1EAbrH1uDA3kF+UvLs2ogShb2uVDauc9qnSjzb68qy/qPlzEOPlm/++t8rn3ziM+xRNQfNsWhG6XP04CnowN54KBivfv/dKIjrkmsVprZ5SsHgs8sw+H5kPzJvI8JHBvQ/LKDt4yvrVj5QFtKCHcgjh/OeDy6MfVDUZLNk2yMskIkZz4xjKMoqS1c9ZVuZmP6Ldi0UJxtMCfjjgoY+Wz7JEw/7PAODU43JbyN4ewrAK5Cq8+f4FbZX5DfPvOM3CK2F+Wzxk+hv04/tDJJJNZ8W0Ppco2+zHS2zD5z7hGabCyrSyXmrBytWWZbJCe3OpefyQeHjjqbrKlpXkYGLKMoV27exZF0G7l5kruOfEeSHHylHmPit8PXPQ20AkFN5s5SV/jd9PHKhfpyC/uST/gI8/MhS+cr+o9ZMFAGE6V/7Cv259aOfARR3V2A4DpSByQ9xXOJeP74C2z5YGMANv1XwxOPSnyte/vhKvMYP1UOvwUSJ0pKaPJdpWjrBVtBdumSzHUZL155JGximDSJ56q7lxS8goLMf8fjg6R664xzgMLMPReheLKQnrC/8kYsTyOt9c+w7d2iiXLu2Wi6/t1beeP02y4tXy/GT49xs3bLfNktdpMxgUrPlaUaVPxp+5p3sieuzR5Lm6HBOfN0KCONyS3fEQW7DW5KeXwUcf+MbnjgOk7wNz9MA/uGdPI3UuZsSznmcxbAIKUaAVRg6o7DjtcFpcfIcyI+uLX2QdAhEgEZ5IXBzoIzWTbt9D578JIqxAFpT11/7Wscbpld5XTfAx3KIOcjQGGP7pphzLsIHLBUbWhkNo7hwqZ1KOecQUZ7RXptyLssGxSXtAdgdXmkkCu3aWMgXd3fXPbHEx7LYh+u2XYFfl77245axxquKON9tI7Vd2bZSrpTKsP6NV959ejW61LcP/2vdBM0Go3vfDQK5UwNEGLiaX3wFlKu2821tuwuyDDthDIDbxWlC7nSKFUjlAuRZekGDgUm47KqOIE8YsmHqU/5sV9g2nvi3NmB8ElZFHE8CtinpDFNZ59wWtwYBm4yNvKtyTkBcPFpevfKTl3RKOwDnapkXT3jDENNUBFsbq+/kE6DEoYyVN5lfYrwQS094N1sHsXwVaw3YD39v5qTuKVdv5hZO1Jj4tX3lpJfK39C1gx9yVPIGV2kckveoGCzD4SLsVEvDYvGCg4ll/Hrr51XrybJRNybCP2HG853bP7Mwjn6WN+7mV5FInIqv86kaxzxyBfm+U5iNcvpS+p//aoUwZauc+0ORYfqhLX6eaWE1sBXeAlsi07SK7qfu/BQ497368Lal35GEHELgxJExfaPiar5Vvmtp5FLVWGGQXgVHFG3Ec9LsbQdQT1rlSdZm4y0juweAAt08bEyJZySvVLhpK7P4TDr8k58eqXIFni4wzFN/L+AQMKicC1cKPuVJFilPoouPZYTmUUzEs4IJrDgNrzQwWPfOy7LEe0eYdNst/s70f+V3y9Xy7D2tRb395eIByavggODumTTMMsVhFG9O7Nex8JmZOFHKnA1llNMIJxioXmVZK8ohrOQ0H58YPZQ4U6NzxFEpy+llQwsoPC4zkb3EF0Y3nF8CJhN0EUrW1hlu8Qoh8GzvRugIY3A6cyxKNrU24iCJoa0DpEEodXCsQ53yz5Br7LewCNtkrzzGttlPBYVU2ZxhMDZLdnuJ435VWNKwlNR+WukzgmXVxPh+nizD1bIJmOPE3zt1FD+sdii7ykCXrDoDVzhpebZv+hgT41soH1SwsU9VdAmEQYuYGcu78jG42OnXwfxkTqotW1i/rTFoGGMwTFqXHN668y4b9b+EAojTVKG74/MtlUIMOPbPsnRv4gCwrpZllgy6LdtBrKBmZvYzWHczPK2yUCb5dRsFwo2b57AAegXa32WQjfKD+EMoBceGD4IfFk5j+yinm4dKZAfkzAUguFZjeyaPsUTzNjS6Ad2wnpQ3lNKUO1XjDzSip8AfmqMAG2PPLpV6Kgs2/dJu+yGdE5ScOgT9tPRRaalicYMlty4Blb4OkGpny2/aorKATpF8PFRhYmwvkyKs1TBS0yLSfeZUDqmAS4dAdh5IoCKzWlOZt1/G3XdPmQMWAL7DUsybN2+UQ/tuQ8tp+Ib0hCkvJtmQ+wQKrGPvXSznLiwyAEdJrTACN2HPsNTo1MkT5aEHj5XLV89zmMLPytUrLNMmH62dxlH07ZuZYzm3yl8n2qYNWcHRE9z2YBFGXY3uxSrrNvygJ0okaOWePw7oYikFvLp3oukFwJP/XO3ZvSaAdMss07106Wp5nj3yPjtxsMyhGItiDp6wy3gIRdTnPvPl8swzz5YrVy5DFyZfLmVW0Uz4J574XHn66U+l3//DP/4/yxvnX0PZxbJUlEge+hJrzqXb2SfLpZdarHrQgFaVy0sou6Cly3RVYh9G0fWlr3y+vPCzZ8ubb72JhRkHFlDXnvLrAMc+YQhFksovu3t5XGtCFcWHDx0D98NYEk7SpuxH0kDh7wn2/pnjRNYHOJjiArScKKdPnyxHjx6Bf5k8ouVyqba84CEqnnA8w954e6Znype/9JUyxT6AL730Yvnu2z8o43v3sVT2G+Ubv/4flRPHH0wel965Up750U/La2+8wkbfyBaFR4jOBJv25LLqqSnqD2vDdZbG3rrJnpuOk6Jso6WjCFxAUauMmp7czzLbk7Qj2rATBHjMj2pjWKCsouAbhw8O7D+GvNmLfF1BgS4dqPONyue2IZW9tq20L57WoUtxxrFIHOdjAeo8yqxichrlMLSFXloYfvyJT1Mv+4DGhITGsAW9VQL+v+y9+ZOe13Xn9zS6G92Nxg6CALhTi7XLsj1jy2ONnak4yaRSlarJJFWpVE0l+cPy06Rqkvw0lWQmZSv22JY32VpMiaIlUSRBEiCJlcSORncD+Xy+597nffpFAwQkUppydLuf97nLueeee+6523nu8tlPf5Hy+Pbw50z8c+AwZbiXzttt3NUjQINCyuOE4ZfmwzgArybGPl5+OybT7jmmsVPu/SMDhYIfLKZYM/FrbFapYp1AdGV/jG2SWyE98kFj+6Sh2AASjlLzrWfsVYr5yIVbmbvPCNzwGNbLWzxpZiYRej5MZzcz75s8O5BopsdXlrJyYfQvmJDReNXj/KLf8iBPI0SOmq9Nvr7cY6v6rVu3acc4i8h61Wj3o3NuoYTfjmc8mqLGD66xoz+iGCx/FXtXbl7hcqHzXPKxSBt8ni2sm5xb9gT9lVNP11IyfmCl3dbV66wQ5oMAH0026XucIK44SVuTd0Wkx0eUIrBkwn6tFAO0sdJHmlEGIDjmaVaMJQSWjx9GsqICnJ4Rmv6CeJlEJi+0exFW4ogTOnyKBFss8Iq7BFJLJWTAQ4w8Lfm4X+6MZlg1QSK83xg+GqxSopf+lkG3B0/c+gmlcW7AQ595F8Wcl2Ct7uPz88G9tPv0v5yvalvvuEN+rq0vcu7cCscobNJnbw3nLqCo5bxIvpmymo6zZS1/isX6meyTgumE3zba3fTA5ja8l0l/GyTtQUB7IEZ5BespG1zhv/6YoLatwQoNcRpRt4/tiRbxjH60SxlbAB+ExA/OBofd5FWFyK2QT1AUcQ1HSyhwaT9anPgLS/z+4IwrnG/8T9kJ1zLay6giEXOEK5jggmbfpcCiL3TAar2wj1TpxhhPxZzHqXi+1h4VGFHKqbRQOYc/48V79J+ZvjOm8ENYlHR5+yFMnKRDQYYL0sfjljzb0gq3TRUODvnAKbmFR2RKf2nL0+JLeVm1VT/fZbHyA3YAEmKSYPMn/Olv/TDFs7I/6Feem97PakRRuJSxKskQFt+exjSsUjSXXRofjwZTlJeapAwm/bp/2SPb+Cq+TbQDbQzpzJ/vkEycyHsCBahIiYy9w+mfMMObv+2dnW1Wz9GmZyVdq4igM/GKBox5tiHUhjM2AqNM561bWen+WuSSvqSS+qWrK4ndjl1PUyyrgPZxl1GXY93IcbaM0k4t0JbnwZ72u8QyMpMFAhIbAkhI0yu31vj7IxX9V39lN8S29s1ZTUcDrDhbPrQmNvCVY/Fh52WZSM4MurNZHsk7y0t4gSp24sajUpSOtFnx86foSgLBbM2W2J/C7FaxJGrefzqQmU9G+CzbJMB46ZzFQUtsWBkza4aakV7C7k+rwxcuwxWVYuHsFaaM8SuOlWaBTttOwybKgUr2KjMJdnAYJRxhKuEMiyCn9yreSapxbQ8tFBt5/YpOBjjYdTt3VWObAsbD1S+19Yo3uAkCSf3kBklxBHFTzgHQ6RNfHuGtgKFHT9w8FU0LKA3TGIaxkqXShZfl568ckwC9NeLv9vKpX/018s04vcy7f+WhYD6yX2ga5T1pi7kIya8KCxnMu7T7DFJQtBVtNkassuDWxv3eJLb2/LB0nK2Ue59mxda7w83Nsyjo2GBB43Bg7YXhyNqvDOvLz6F4YQCJUu72ndPcNPb3rD55DYUK22Md8KEMsLxDFMoIy86yx7eyn8YEeuQlTMwLBjmYcHXagfVPcVPsJ9ni8UkUNSjZLBAzghwCka1d+1BcHT30CSaqN6D/HDcoei7eGpPTJ6H9RVaXnaQTZ3XPFkvcmchH4QrN4jty6Onhuac/M7x/7VXiD8PRA88OJ458DoXCCQbjrHZDZhSLLQbqnmPliqtjR54nD3eG9y+/gzxtD/tQBqwwIT98GH7sP04aZlgZJEvylnP7VlH+nTzxCdr8SyhU1hiOXxzeufATBhSsfLrx7nDm3ZcZLB5AaYASjfywPoc0toZjh18Ynjjy4nD1ylVWLaFY4sa/kyeeZ5XXM2yr4CYxmLu+vsIEAnzveR7WN1Au/ZiJOlsRs2JvbXiGM8iOH/3S8PSJz8IDVt84uGGA6hZYD692Qnj44Knh1PEvo2TkLJyN08PNu2/AYxRQDDxybhwKGMtMpcnKXpVNx1HknRgOH3hueOLosygkWHlFeWXFE+WnPDkBOHL4FDLD1tDVfcPFK+fh334UWcfI09Pw8alhBUXnIl+BPARbYxxSpDyf5gIABsXnzgxXWDXlNtjDHMx/AB4dPXIKGvZDCyuIUPR4YYPMXkI5c5DVCM889xyyeINz426w3fPK8AETmLfPnka54faHBXhxIvLl1eSadVYfPvP088MGq8IuXVYJfTNbXQ7sXx8+8QKrzp5/bjiIEuY2k7R726+hIPV8nr1ZoXTiiWeHTzzLzaFHj2cV3h4UqslJZNTVZ6vDpz712eF3UQq9c+4020q5WfT9iyiuvUhC5XApqFQC2ny7NbcEvPghfVGqROh1UUdQlq6glN3aWBrOnr00/OHX/4xti88MX/4i/Nl/SKDc+rdv35PD5z/3O8O//G82OKPtL5gYXkx5HjlyZHjhheeH/+qf/5fDr3zqRfzfHr71nZeG02+/mXPrVOi60msDGq9cuYBsXRlOHnM1JRNI5MUDld3y9OUvf4XVmWeQ/+Xha7/zj4cvf+Ezwx8eOzRc+ffXhvNc0nDsCRRIuXDAdt7+ybqLAtwBbvouCMUvdiTHNtK66fl9KrW8mOGLn/vc8K/+1f/AeW9nkPmjwxc+/2sopo8gpwxgkBs/CrmN1S3zx544MvzWV3+TrWObw3/9z//z4fTZn2Srqu2V5fu5z3xhOInyzFV6y6xC+9rv/LPhyeOnOLvubQSPto/65jmAPuEht726NfkWNxa/d+4sSr7vp+yusBrVbavrnE+0ikLs5Inn4Odnhs9+5leHY0dPErXOEiQq6bhdl21T+56A1786/PZv/T43+76DQvWdDAJ/57e/NrzwzKfI1z+irpygPXM1oAo6Sho+71s5ggx+njPk/ovh2JMnhrPn3oSWt7klm+3otGWLwOxfPcjEkToHe1VKe5PwJh9F7Ddtm11huGd5i1U5KhjYiMyEXPF0CzBAc4OfJH3fj2X0qMo7cSeBOSw0Cf/gjDJdyjnrKWVG5h2r1QA94p3+I0o4+l3LRD5kUMrb/tA6QYS0Y8p9PjbZeYgQ47Cl6kleWmEvP0mP9rLBtd5T4CLEyBrjx5RldHbvj/Ddx43zstLHPh9hUh8ZKmkL7yw8jGWai1fU08O8HKPh8QlO0OOTV36Mu0R75rYjFVpLHt1BuWyiyHelrR96Ll/lgwwrzM+ce2849845xhwHh0NHDrCdfp2PCXywohNwUrbFRUMbHB/iZTeOz9zWusSKfdu3G/RlKtK87GnFFcN0eK5E7heSZOwP+WbB6aDtaMb2Cou5g07FxO2cXlTliv2c9+nqeNL3eAh3E7hi2LHVJueg+uEjsk1qpld8UraRWvDGV/RJIu2QS7YAAEAASURBVAnPGDPaSobDlNGv4VJ+5X1/gso64vjBp8VKeI0pKi89vnHJL3l17C6eVqOS0ojXiasKSfK5GKUcB0vsX2K1HO03ik+PsJBxKl9Nex8f6w4fYeXcIS9sujGsUz2PP7k0nHpqlW2sKoDIOdmtult0WuahFv/0c0VB8+59X4WlSBLuT+EybsoLH2koFleY8MHJ2ywmrIog8YOFMAkKrA1Gd+Nnz2ojEhwTmFLQmR3y4B+InRpokp1uRxa7n3O2wPQw3zzGr0i44XOXw5QJ4QFDAP1zbujIK3GM5MdfXSq5CIuiFZ+iBT/Ljz7clXJ383Y1nEe5sAMEpZxKuDwq5Ph4eI8+zw9aHj1TigzemcKDRyUafab+lR74+YvSXeY6NiE9FyTUF3ze0BdlCPXfsYsw0qm9lHeGz/zxBGOZoNTNg4hW3SR0UV4ELswDpxnm4T3uJtLP52GGcNOwBMN04Vt/8LBoPSz5UGgeYgIzF66fZibrcwAf5rTMIxQIZM88dDhDnFGTjCVv6S+THvNW8qeIR4emHf8u8ibr+DgLCsJM0wGPMtzfRkjarZyMbLh1w3piOEq5JGAQT9W/Rg94wrLQW2w3XU3i4y9/bDuhRN/8WifE1SJHrm23vBBvj3MTP5o7rkXOcTAnwo8xbuQwCmbkL0pg6G5tnkKV+azJmI551GY6/Y2XolUG2pFv+dzdvgscQP5bVKy2+ubBMmH8l5CWF+1myMfE+E/JNTvOBl3tjvxLUA+A3xkTEctELfmYFr9yUXVEf73FGOgme7prpGzYY5rdBHc3oe5wPWyaTNFUhAuX7a2h1Mx2BlfGjRcchFdmzFQJSsfZ0xj9hZUxKZdiSaen4lTaxit/hc506rmHFs0JUlem5QwgCr+WYksvBQx8sARH0SR9km8dSOdg0j64Y4KfNCl84cTb/UvCK32FP31HpL5Agqfm3Q2lhVzpWEFNuxp+LKZn/ZVOW0/x5I2/9Eh5E/hy4xSBjvoXaDQGmVZMogr7czRJk/R88+qkFAUlF6FPPsh7Dr/l5CK2Xbw7XGcr5IXLN4ZbW2yXZIDiLYvHDj/NAPAgk/Lj5Ps6CFWInSKMrZlZJXWeVWrvMwB9ie0aHGx8500GdWyvdIWOnbSNCCnI1uzlJ137sRj51wkMT6WXPwAW2Ut/7JAKuU8y2WQ1GkqphYVLRHMi7jlUVkvOOdvLWWwc+L629ixb0Jx08jWUVUwHDz5DPCa7DETNH30x5cvAygRZHbjAKS4swmFi/PSw+SYKhn1sVTh+YtjHpH3PokvN3OLr9kI7YFYKes4bA7oTe08Nh48Nw7n3aFDJ/0HSXl09wiT8qaxGGfYYj4aMyT4cxu4qpOvDiafWOCCf7Xp3j6K8PD1cvHoanjhhvjJceP/14e4bHty/OTx18rMoWJzgM+nev3/44hd+na15T1JPbiCWG8OTR5/LJH5gleKdzasoks4Pb7/z0vDa699EyfB90qOMKFi3NroS6Tf/8VfB80kOOuZL/bL59ss6A3DORHJFozeUnTrFiqsjS/Dv6HDp6qHhO6+8A2cZtMMqP1a6SWebQbwTiDW2dp44cRxlzSdRTrGib/kIeOSxK8DIM+WYM7LgwZEDnpHHBSFsGbnOdlwVSieefGo4hULrwMphykb+WK7EV1ihzq52PzfUPXuCFUickffWW28iR/D9ySeHE0efRCF4EAWfgytXehKJ9Dx8fYkKfZjVUp96/kVuvLvGysHz8IxbNZkYXbtxAR6Jn3N6+Pp99PBxyielgxwvDc8//QKKwiOR/w3PkkNW1pH9tXW236Kw++5PfjC8/KMfcCvoZWSbNXfI9Fe+8hXS+jx8eH44hKJyhS/vi8oJGbH7so1Yhr5Pf+JFtsasDlc5S/BPvvEfhm9+66/g8xWUmZ4rtsB2SS7uYJLlhQ5pV3pbI7kx8tanjGzKSgfyv7l1fXjlh98eDv7xQc7Su4Jy7tcom5PkiQrGAPSJY08M/+x3/1MUP1/mAgiUgTR03riq0tHLIf7u5e8Nf/3NPxleeumlrOArpZT0u4L0znD6zVeHV8n7SVa1rbCSLjkjT/tQtKrokmd7llROLw5nL7w3/OCVl4eLl85D4RbbKN0ajzxAuo/91h0vMWHy6jL9vRxofocVIu+hGHzv/FtMPt9H2cXqQjXkDK5cgcT4ZPj1L32FyemnMtl1a+v3v/PD4dOf/vJw6uQLyBYr1JChO9C6HwX15z75qeHkcbZtc+HCm2feQLH7LorrNRSnx6DT9oKBEA3BdbaVHTlybPj1X/sN6tfnkR/aQMrLCZyDd+G88RWqKf/b8PaD4f3fOz+88qPvDd996btcCvHDXPzx+c99afjqV7+WVWtPoDB2a/Be6LE/8xIXZdRtzsc4j+9LX/jV4QgfOn746t8Pf/6NP+fimTvD//Q//s/DofWjbD314gnUgN4AjBIcIiKfysdTJ04N/9nv//7w67/5xeGHP/n+8K//1/9luMYqPJXrN5nIn7t4lnT5+ID82TE7IFyGcW+dfovLQd6hjSZPyPoqMps2WDDrDEt6bYbtP3czs7HFbqH///Kr/r7k2JzDvtEYlnqBn/zUHY76wyOo/Fame9/mzWVBgb9lIq8tt0zKcTs2MUrwYNE+NV3xVUkEqhIKUEvUtnFiGlT57HCU1yyP1XZNosY6G/81FFTq5NXK/Qs0pt7HtB9GhuOO4p08Lf6Ez3NZcOWU20ddnbqPIcAt6tpt2v0F2mmKLuPEsNfI/Ksg9yPcMgpwz4Z1wrKH+r+yvjrsP3IoK+auXLkxXOacuQ9u3BgO0Q4cPsq4gTHHB1xwo3L20AFW9jMRW+SIgrso3ldoNzb8YMOK1xs8e5mwrdMvrjMmKEmrczhv3ebyKCUQWnqeOj+itKJ8kr02rlXRYR+LsFWcksqwzuMpXAHoambPWcrYmBCLWG71NJRX869ffkyg8VMvTafBOF1E9Cv/UFSAc78dFgz1nzjyHLpboO+et4CN6Gb+wrsyUYXcMgo5x2puYT3AWOTgIcYx9O1Le+EZMsFvxsLivcUq6EuXb1EurJLjrNnnXtw/PP/igeHJU6wkX+WzJn2SHzOTr0a7Wa9VKrPMVLj5FTtGfrVHp8UxM8DgTluQH4un/AyYxRMB9a6HiaDjTBfWYfUkzC4s4eUet/MZv6dDUMZsvgG3DbNsw9L21i4N6StaQJMq8megLkcXxsWWeOUXRLinpg9xxGlKWRFHvztu+9TXsIy98Uf2XQG3iLIiZwm3lXILKOg4dBnCVM55tlwpNbLaiDGGY2gH/irm8tY+rpgjN02mlIFQbwNhLqjPeZIjVynhB6z0RIlnPN3Nzzaly6fs8KnVccqsGMU+efAUJoFYlLvdHkEezYRZjwY6B2W6yqq0ZLEM4aNfg5VaJCauHWHEUTB2+M3hf5BTfPaUUbop0+0xGcnRHfHtbib55SZekRKKAksi8VMRYFge7TyJ1N7K/ORx/pv4qQstzHFfg3EFXa+H4ZEgwdfSSCniyb+m8OEgOftwlVWySP7YDmQcgJ/zFucfi+4i4UOw53/iQKb4QIKsugV7lEH7lsibMgkeOqAsrmGu5VExLk6Ku0ggP51APFKJJA4iNI0WLckPXrJI+oXyqcpbripz0pBmKPMtlHGLH7gTqSKLS2dQxr+UgNEFJQ7hRjHMN5CVvBF1UacssITzQ36TFr4Na4K6y29MCXqcn57xaRwL6aFGih8C1HH69gtHGdlnpjSN4ZXPCjagoQ1DhNKvIowZjaX5VUS5E37lrYAqbZa17ZHJWw+CKm4ET4GLHZH0TUlVJyJdwEt35zsJbksI/b+wjmc6TSZokHOU0JUKBoIk1gLB5Rl1pimMHYJppCDx94KBXA5hHAPywiENgdUPOP7mNc0Fb8SKaqUKQe2VgATyUyh3FJvJjcVYyYQuK+jPxZhmM5X8nMcYRpkNTDw3zwwb1/3COwyXOV/pBl+M9m34RfcJtm56SyJnJNGh7WFLonXBiburvzZYSefB+Bub59mS+cPhxsYZtg9yXh0TUgdEpbCBh6RnA6LazD8nwBZpuNEaU2ECB4/s6KykHr4/LHLWHRNRt//cYzvqvbt8ZWY7pitTauLP1fZ7rjDxZqvtAjfgqRxB2bQHRd49LqK4ftuzst4iMRULftkWv0JIZgfjocjag+KOL253h/c5a+xN5rw3yYduO3KEkJWEKrIWwb+4cBN+cFsajw3iIsoub/XavHcZfrAl4qaKCb7c5Q/64e8CcfYYdxUlHe69DHxXVjljDpn3Qga3/r5zzjNtLlMGb7NF7YValYai4vjxI9y86KDd7ca3GGSusmKHVUmXXs5ZcucuvopC7hVWFb2OAuMDJhSo3lCAyPvVlRpMqrzb5GbO67e45MIBOeWTimflY5Dplto9e1C8rV4ZlrgMZM+SW1mBcRZinfahPBdQbiwQZp6XV9yMww29ty8OGwxm77E1eDsr64BVQYcCdQElzL1cHmJ64mPi4m2E8OMGvLp9+0rKgwDCa9DjRljHRdbfvShYHDyLS/6zuQjlDisL2EqcC0WQARujLbYeovZh9zH54IyfBc94It2kvQzfiHn1xjlWhZHuzUsobzhX7sjRYR/bH1f3cvvqPrYsrx0eDnAm4TaKuzvb14ctbue9wKrIs+++Nvzw71/KWWdbKCflrysNvShi2EOZ3Xmf1Q63mcicgZc1GKTLHeVsCyXoluXG+HFpBR6giHS1ou2ksmWtUBfk6j9vx8UDY81I7eAtbzS4E0YMFI4qxFRQ3kIB9p2X/l+UTe9y3txPhl/5lc+yMuw4h1Z7McPacOrEIRSD68gGZwN62x5nJp177+zwd9//EUq97/B8l62n5ynTmnRUUqyYQE5+/JO/Z8IIX7g04WkUYQcOHUVx5lmFrDZg++7Jk0+h8Ls4vP7Gj4e/+Js/4ibQl5nY3Ijy9g4rLqoNcGAB6XQYtouuuFhCPlQ6baPEunT53eFvv/0N8LEK7wu/MRw8gJLbJfzsd924zUcC2qP3P7gwnHnnreG1N14bTr/2NpdFvDl89rNf5hy9F1lJ92RWO25RZ11xcvX6peHVl38AThXVZ5BdLlnh7Du3irm9dp/bcWG4Zw7tQzPvpStuKqvLPCjbdFyeH+M2WXmNbNH+LLy4hTLwWdrEw1Gkfue7fxvFMuhSX67ffG+4cu08tLN9WwFmlYxnl7gyM7cE08Ht5dBxH+sFJUEdUhl3fXj33OvDu6abttCJCHIR5Q2tCDzbVrm/FyUf7ce9Pa7ovENe7nA5xU+Gb/zV14ff/I1/ykeFF0l7f7a5Xr58AWXrd4bXX2OFJwpAjqfPhLJ/eFL5ZzsQmepiloL/CH6U0Y8a50dA1k+Loo+5pvGVqZ7FjMUItL2XowpcBuJA2HJZfrLEL/0qcPRrFTnjIUf6VTfAQFBgeavc1bRX4Smv+NePuHw0/d3sPWJLUWqyk0Hix7BE3Olu9Aszn/fdxi/3w+xE11L4+F7m5xFNpz9snPBAt2g6JtsGb3Pex2H/K6wec1GVq6EFivLeMQQrzPzQuMm42P7U27y9td4q7MVGHpNwEKXc4WNH6OT3DCefkcjF4SJbWo8cO8qqOdsRPhxduTJceZ/bfFEuuPpumbbJNoqOadgbRaDbT1XyrfNxjRXmTOI2aVc8ckDZcdvtFvHsN2NaJnpeuyzm4hxotf21P3d84OqJbG3tecfPIxa26GNVFEcggdFYzpmkklIv85GFMlCegAdu8Fbup8IqUVO3GBuh7d3LIP4EZezIW1xdCZe8tGij3UQb7lhxqSSpDxKMH+iS/Wjhh1I/Bu0/sDKsH4C3tMOZjMAL8wWrOXbh3nCVm64vXmAMwLjsiePLw6c/cxClHGMELo/azrjJmkSK/Dg8GvPZswcfYvXHcVPzF76e8tjBHkBdzeycKv6AlDK/xSFMk7DAWTeLEUm/4zas2ctiHD2IHNymgaOno51/hlqhM5yULYBHwea7u02fJ6YxmhIvWNyO2PPXcNUZakTGHbqJWG+gglM++aiQU/HmdlM/yBce41XZe7i9H8FLKVfnyLXtq1HK1ao5lXLeXElnzGP/bVsrVbijkKO+qOSI3Td9tEqO/EFb8qSrKUagy/rqY+4yKLUuSB+4SQA7D/ZSnJBWaMcb2pXf0M9bOTFfecCYMONDocUo3Edt5jE+zJ30KZzwoBVW95OuEjUxkLF50xALb77BMg9xnzsQwraniWFzIxPWoUm4MozIlj+lYfwKJ7UJXOS61YFEiB0Y3jZnab9ElKf8Uz+E46HS5d3roXUw8ZIGYb6BKf1B4wd+3QSHDgEx4QnvtBOhW5nA37kxu1KW2BWics6dMh7ppbzW6ktlChlTRpWx9viBtTv96JAVT6m8SQ443zOCYjM9/ZV13smvYDiq/pEv/Y2ZNz8UZLUbzMXc5RKGNMZpL+i8gWxuXs207JuY/3mPYPJZzwZkMCnmV1xSFZyC6C2OsumIreBdmpOcCfXoZmTAjigd5dQzyU89HmgX54g3XGxxQautk5l864N/hCihhlf6gcUvf41BBom7YBpecLbg0KS94Ap2rEAwWyWa4ZabvFdeehko3Jncp8IBS5gkpbyx2FDRb9I7GaBRiESg1UyAD2vwGw+LRWjFyVaO5jduFYlgtbwmUuGoWFX0pi8RQglSbz2xtbDYDdA3fg22+VXIo//O+PvocR4HsudjPo6iIhunRv66TW6TFUIXrr1B+Bkm7t4td4vtW2yf4PKEG1tHObyYlUtsqVphwllbDeEfrcMdbg5z0nzjJofms2Ju6y7nyqGA8Owyd+TZyUYxShn6tTJ9G0RE5tTySwyT0Q5Tco0/DYiHrLoK6uqNt4n2fouDooUod7fZMuk2UztM8Hk+3uIiB7TfYzst285ucmDzgko5zsPb3OSQfhRPan1zogv2LG8XEQ2Oq8dUFG3cPYfex/P0bgzbt9+kwTzEAfiog4CLYg4lg4qqJWjaC8+WuJX20vvnoIGv2RsXmCh7qcNeVjAxBfZ8Oydg8Dc386HoWUBJtJc8u4R9D+neZvXYIooVlU9um7kL/tscEn3rwqXhg5tvDocvnmRbHNtEj7yA8uBJBusqRPlCAn+37l1ESXRpOHf+HOeAXebWyB+zAsuBPVtGUWJ5GYE3Psrf2xvXhtde+1sUp7goj0U6gg23WzqYYPKvuRtlk3m6DV+vwz8ujmBrsqt9lBsnHW4BpQsBxW0mBR8MH1w9Q0zib7/HlkrPV+MAFpRaXgIjax0EZwUdb7/quOpsk5tnt9jac+kDFUTXhk2UeTn4POWIwIAveglJpdNaYHLjdppbG6ySRLAvXL7J9tTzzFc4awsF0+YdJAmeOwm6Q564liHno+7l/JgbbGd+/8olFJHv0/FtsooJGBRGF5kAXXr/neHd82+yNeVZtj+y3ZnVX4ssJbeCKw/b23wtR4n3PrdZvnfuLbYdnh7Oo8ha5oa9VTtSyvE2KxpOv/VDFEbSw4UpKHHvQA86HGiFtw4G4YWrxLaQz22UcQ7qT7/1oyiyVaqp+LqL8kb+WFfS0drgWVFlfExrVGPXT4FkYuQqQ3A40bAOX/zgteHa9zmr8PwPhlde/QTKuU+zCvIUKwOPoVg/Qh1wFcQCitybbD99b3jllZdQpv0wvLizxcUKHIC9BQ89My71FjqQTGTsneFvvvWXKIE2UZr9o+GZp17MalTPC3SL1ZVrl1mV9RbKvZeGP/vLryPvbKFGb7fCasC7t6l35KOv7rF+O0my/vcJkWfQea7ht777F6SFYvHSOZSmbFVG+ef23ptcxODts2++9cZw+vRrw9l3zrDK7hYr7M4Mr77+w+GTn/jM8OInPkm628jJdVY5nIMHp4cf/fiV4cyZM8nvIhNetzKL48UX4AvnB62yfXk7WzuRcWZkUeYzoL/LB4ms+IbubFGjOKrvYtUF5e4FEnCSjxDnh5e+9zco1N6E9j3Dm2d/XIo9+OdZiHtUsqEI9YvrNkrIu9RzJ+2uonmP8/7eee818rE5fP2P/08kBaYg+G6/WPZLKfXANscapPLMlXt7qNd3WK187uJbtBMfUL9Q6HH+4ltnXhv+/R/+W+C2hk+9cAEF6nHa5DvDD15+afju976FYvIsckm9IN2M86BD8QI9dYc0/dMDU+1vrD/Tj/U/RVxod8X1Uae5ayIfoWf61ZafTrt57MZwhDq1xj7S9p+aHf7a/RguiEpfZSN9oANe/mqVAqHBb3mIq8ZIWuPUa94kiiVIYWLEX0ac2B4QMd6O7idmFncSDUK6TPQ897dRe5hv/X3KzxRmGKdxZjCTxH9K65g9kiqeTVPdibRTI7fCFzysXxrx9CcehNkG7vW4Cz4+LXFjp+GuJLMxcFud4dZZV5U5BrWtBAI3H5OYPK2usR2S1bNPHDuem7FvXbuDMu4J2rU1+miOZTh6kH6Lfopzey/TJ13mDNRljsnYYpv9LS4a2EOf5EUvKt9cuXfsGO04q5OdON/kSIUr165T19fzscHt8tV2l+xIq+xPWSgItkXxpEemP41U0syofLRNyNmIAPiX2wAZ56iUq/giEx1/5pMBu/aUd9JwDCXy6vdNKOP2xJr9VPkY1ggZg6ZuEGLy8QDvpDHCmyaBEWyhxJUXPxVPX43xxJGPQmR9CaXcHsZrKi79wLy2zkpIPsS5Wl8lpavIbPM3OX/41s17Ucp5gZDKuyefXEUph4J23Q8s9I98LLKMusk8pjvydnyLscLLl0Za99M7QeFlsyeeogVnEbGC7Z7CQKf+PQ60CidkhxVn4jYYMpZ0UoYJFLzqZ5QHwDNsCEzaH9zO12SpjPVtMzYzrVxNp3kanDKwLIxhvOCA/9qpI3Kq+hktHWGD1ysQTq/ZtseK03wwo20KPuiulWjMO5pizltX+xlyrpa75w6YKOcYv7XVdAq1ig4Vg85TkARoQ+Btk+mb68Ge8ORC0jHwJ5bqg1XI5XEsHzod/4ITxqjU054FBL77Aw7zLDplcHx0g1ue1lu7fbzc7BzF+hGYZKXh0d4fvaZhu7n122HkR5MpyMX0Nn4KJdbHz4NiWbiVY+unHuKPd1zRLzTsYwrT8EKROEboH7gi/9SBtM2pC9YH6zrvyZOK1cKNo7uHV32selTnoolfN+VvWsJPTUu/e0UShA3T+VEWlZOmlFtkRfSeppSr7aXqM4wtnLKqzMJ0H+Lxn8f5cdmpHy6AsCLHQBvvJKdbi8lKgHGaO3kwXGgykj9pz198DTGD5JUxShoW3w5kHLOYnhCBEpKwvB74A6UVr0frPMc3dd2Y0hf++vafsAhDczd70Ws8FXM/halCBEGVTDDoN3XrWbK/m79JY5Lpyrnxu9EW4s1AA0vdaXbhWqxZ5vXUJIBYY0eHF34zUivtnt79YTKaCAT49d3trAqs62QQKwSMB+a7mm1boWhppoxJRIqTFX5UpjmBSYoSQBxf4pC8Did+ZSJbW8EprjQWwuhPGrSXgTfO7Ck8AQCH/sl2y2zKBM80yoZJiPGlmV/fdY5LBRr8+KYhffyIjxWjaG5R5JcmmS1rMbns5ttK5jlQ1667TdLVHBzNv47SLZPWmyg2bvAF8UIOr3cFiZVIrDmThFVJ2yhctpjYM21kQs4WKiaM0rBE+ZisXyHlt5FcIePwTQySppx4iHKUOdZ1Rx8Y4b1IAPUNq8hejfIiy3W5MMGvoFmNxsokRCaDZTX6C2xl24PSzJsSbzJh3eSm2avXOWwZ5UDSZYC9ySqn26yec6C7wcDLTtV83MFvjS0LnqvyAQc130WZ5/XrrubcRLAckPulK402A3GlfH1thZVC1/KVc/Ey2x2pA9vkxZsmzdlezuDy68YmvN1A4eYtfatuVWTh3RY3k3qw6L4DKC/I85Yn4SO3B9mK5+HfN9h2een0eRQnPyLOkWFt75PkjwsNiLfIFtttlB/XrrGyD+XTyqrnZW3zFZihA8K/ySqaW2zn9Tw1z6g7f+EdJu9nUBy6XBr68HN7zF7Or3FFgPx05Y2Kxr1sCXblnJxfZQvpHmhJJ0Xel6AdvRR1EmUJyq6rbMs5vf02dKEwzLMGDuwZ+FDKxN3ggHo7jQz+SdtzyW7cZMWaSkRovf4B9LOMbI1JyDLbRj30/DZKBM+KU2m1ySRila07ygNSgqKNNXFMStZQzNkWkA3aDeQVmFvw2YepEQNvztxjpdWdbL1l68r6vuHm9eslc6xS3GLV1FvvvcGW3QsM1FegE75S3ubZbdK3UExeIez6jcvkF0UTX9aPnzyAAolb9bj0wMsMXDXxyo9/gHIaIij3rIRRWYW85dIPJ9/IxHVWoXoGnod834Ifq6tLWU22hvLQlUxO5DyM2k7P1ZbV+EBGapFv64QyNTPKnwquLWb8t69RlsjZkSdUCN9BKfWT4fW3Xh3+9M//IBcnHDrEmXPQt+KNoMjetas3UCZycQm8geWZtLgl0i3UDiLltRc9eCvhCuXlZRk3WNX4f/8//3b4xp9/Ixdd5NZiBrrWnSvXrkQBehul2AG2B6lQ90zBTSq+isxtJzG2ua1ue/FAyTxSRv+wxkTJidzGrVvDT15/hW3LbyAbnDkIL62fK0464bc3pVoF1/czSTq0Mpx5701WP54e/sOffT2ysM7qQNPbRKl67Tpbw8C5jBJ1H7Lg9pfLFy8Mf/XNP2WSfHD4p19bHw6jqHJCy/AHTjvsdgtBtS+e3YYaDndN7my1VKhscG6hl7Y89/zzwz/5J18b/oS0PS/ux6+9Sj7hF9uknJDfuLbBNlXKGv6scluEF5DcQSi8qRb2sp2KyaF1j9HV//Z//GsYLn9QAMBTjw64edPz4WhzmKi4/dYbGz2rcxHlnMcOWJ/cnn/gIB8dkKmXXvpezqzbz3b6NT4QLLJq4M23TkduXaV5kLQ85PwWHyw2bTQx8jyTirg+np/U252im4Tmxz8fT+ofD9Yp7Q6QNRkjwVY565hHiWJeWNUW2Xfyj3c8ajxFu9r+tEUFa3+JgGecFDyOpxrSCQ+tA3prOi1RhNjekM7DTE06E5N0bEWgYi6OMtGN+Ive8unp9XDf0/Cp/0dhl97KKjxywNBcnR0O2h1LyBPHGhrBmnXHO9EJL6UReIlkk2SeaB6NCY5KT6f+KV+Rk07Oc6ONzIdgFGaOlUg6/c1qbol2ZEOdZdXxKu2AH0ROHn+aLeonOXqB26ov8sGL28Fvg2OB/u0adfwGfYm3pzvWsj+7eZMb2lGqf8B7aT99ONiX6KfXaFOeOP4kq56fYEs9Z6fefod+hWMhCFMJ7FmcKov6R+lMZmhP0ubCGNuulCUU1ops8+a2WxUejElou5RPP1gusVLZFd1+xJSPkZmwQBmGYWqZ5Y/yarhPBNIJ4kx2hNlppKFKJryVv3HrJ6bCJluj/CAscJUC9o6tao5hENE9d8hhgghecjLLuMaPws4ZHFu5w2GZMe6SgxnGi/ahKUfaxY0NLuJ6n+MBuNTp0GGOUeGm8+Mn+OA60O/zEYpuAV576ZLKWvoGeBDq89MIxK5ToRplDg/rWv6n4fBNWGP6lpRegxurFL3IqTxWXn2X4oAIGMN9Om77jSAb/YEfw8l/80+1t60yDNP9yVIQylmDwmfeUyMvNf5aA2PnJaxpVT0CQ8bqtmkEdmYE2rJXHvBGNh3PZws3MlnbVY3RcBHbm9ZVzC16yRjjy3x9RRnnDo0o5Qi7B4xP5iiMLescOXAjA/lI6gAb/KNSLoNSaeBCOJhRbaNlVsoQP/r7qNSzhVbBlyMuxAfhXSlX7+6uOuGv7UPgGl+ILSn8wh/rTvCZxyovJUF4n/uM/nh+nG3tNE1peNy0Ij/mFUSxTxHO2QtGubSPM5AfLJHt8mj2iihvlLM8grYoLXJ5xF+6TV+eipt3+5iSymMjZ/3IxFF7wHhrJw0e2/cY3/Vf7v6rHPN0pVzxyRyVSWzS7W1hytry5nHOkMUQLDpAmNEVI2v0JXdtg5FDYtHqNvkCVvhchGlcmGrb5cf7yJFuHoJ4Syopx66/llCCV8kOWAuOoAojRudRgzUH+VBha0X+kzfRYHe0UAzBHt7YlhDYHvFLv3VfKU+dIcyYISx4HEeLp5WlNlEIIhz2Tq1zUOMmjYRVWsVvwONk7rRrhREfZgQuZ36Ft9I+miEVTPCEy+Wexu3pj2klM0AE3oxqD72JZuNZBRRnwoUZmUk8UVSZtIh6ABR2itdw3slFgMtPf3FZJhncqJSjI3Jg4Jcn5V5FhgOeGgDxZbH6v0rQABJmYUlwW4yWjvVDpK4ccCBm4aqci0yYtDggRi/msfzwJBe+sQlK4pEV3Aarh7d5NXqEM1gt8JAQfMW9EgInpxEJ0jGW8TTS1u2hQ0fjsekmbPRLlPwkjJ9cSy6cdkP4kT6fmHh2PM3RgsxvlVPz8CWI/jMMBYPfiLPZBB3NLDAo8kNlV/mgUZHi5CIV3skFjF5cvQ3vGFCG9oJTaZUSctUOg59qJCpHQmTwwFs8piH99zyjpaK3/OhZFTxVpYclsw4WwY3iyUGrjZJPjNsUQaxziUFXkgBW2bZpW1szHRsAJsfseK00yRNy6kRV7ZhbyCJYDM6WV43nNhXkFmXFwAorGwZFjKazyj5ChWzx9dW8baOgWiGe3lkhyKgqbb6NPX6sA4rSMWkymY78yFsn2KQTJbM0k5Lnn5ANPOEx71XKwrbbr7MLwwdMzL111YE3gSQiX1wRuI9TiTO+IJLtgnJrhdpDfJUMIBwW1zhEWh6gfDHhZcsarIso4BYXuTUXPi474bcuhsdEEwnlwi9Wyxl8lN297DWXt7Bor5MJ88kPvOAUHvxZtciWBLlmq7HC4BULafNDAd9lS+cyZeO5dlK4fsQJjmm4FceJQOXb8/1UjbhNfYHttWnHTIt8LoOnLkMgHLodiG5ypt+C2wRRmqjcQyWIAkXZcOuyFyGw7Q/f6nRgIRlbQvm8Ce5NlFmW9F3Oart5nbjcmOnlDx6eL34bG1QqbIf27B1XvgHrNkTS8ezhRRVNtjkMAFTIec6dvKobnVg5Br2bnA/ktqc9KITlnVuyLRvbMg+jlsaYXjn0kS/NVOfUXb6JQ/ryblkeA67yyvJYzsooOYn0IzeX3meVqcntuZi82C8uoqSOkierGhVYytpyhh5yEbgoC+HLxiZKIvCurMMHzly84mrU2wgLfhk4ELi4usXWKzwoN7lljqTPbbMpX3wcWAABbyKlJVsQuYmMkxPqo8v6pVpZgl/ky79NeGKdQ98UntzN2Y/IyT76CAnLP/xmxewd3MqGN+5ZkZSbLTJ/l3PbVrlp72W27L53/uzwp3/xR8NnPu2FHZyryKoWD2H3LEMp28vZNd7GjL6LLatHo5jcz4Ujnsvn2Xe13YBt/d7Ge/Ao5xheiPLYc6W8GMPzGrlElQsoXF0Mn6DDZnSVzs4JsjxgDEZdQoagbwVa7ZeyyhK3q1f2oUTXRO4JyyUuNnbJE+VDO2bGVRZo1g8sMLlnZSFn4V29fsGIyBryKjvJvyteXQGddj0x6sdgzTimKOf42weXo0dgTbuM8qYhudFkwmV+umkwOju8/dlodjhG3/ssmcRP490H8dF6yJNOuvmrsiAPExo6RLyEgQTrkeXkCkZ5kTyDIDAhkZYvLDS2KbS3VuAUaU3CjIyfr7TFLWyGTQ9kP/78JJECyi90lJmkHoKMU+VovmahDbpHA1bZlJagStyGktc0Xtmtc7PwbssEKQ7zIvJKoMt3h6s3qQFTCiHrQ8WxvZWG6uPlh1NmfjMgFGXhZCQa7HlDi+WVMvOHf9tqxxpOkJaooxts2TSHy6Tjh4YMA6i3tQ3OcSv9ix/SgLMKepyHK1i3bNNhfLbj0/f5wcp88dmFjy0o2PewVXXlyeEQ56+y7SBbYbdRunnkwzIfOzzr7OoVV75fB78fZ1b5UHRluMiKZs+T27jNavyrXLSEUs6PCVuQdo4PpFevuoL4A5RDG3yAADXn1W1yYcMizOntRvgYHsof+JY+k7xT5OnV5QP2LfpXDx5f5OOUTFMmbrLK9xYfAjbsz2xPxUPLaMHK/0X4Xa2YZU35OLmcN8o9fpEs0hK5/bRFlbGARaFAi1M7iHupKZURTZidj6Emap8kDLD6WTa9bYo8KRtAWfcsW0YakQ/7kpoYkzZ9nStUluF7bmElT1HKkbIXHSEAfNBbGE6grHziOHSBaIkPN/f4MFfHciAl5OFujggpkvrtyeYzyipJTRD0QLIiGT74lsD8yGc84G3qrfzVSXCyKi7c2sN7AoTTz0eEWfQQR/crHPKteSddf3LLJG+Tj7te5WEZiFPT3vUKdLwsF8e7XRFtuSnzPU4pKBzNlZ8fXKtQkQHKKo9IDTaTmMgFv5aj8CrevLzBVW0qylRSkIoQuPVD6cbq1busjuOTJH0no0O3rBpHbSnxPaaGAW36ZwKJoxQQN2kwzlQpF9rAnQYAucVPu9vRjeNTaZsfmWNelDXxkAFw8ZM8+SYQvinD2Hm7Ak5lrXVEueYXP97KJR6CVXtbfLF+pQ3U378mH9o1ke1KRfSBSUD7qfazxTUOfDZuZ7dEBMZy6BERkNArPomcGuEJT3zDhCU8c3gLT0FsUSpqwYy4g6sAUoclOlFsDwpKpZnyX3lTIBRapMe0bJSwV38hvHVEWGzBVfiaYoHw4rt1xXzXONlRnOMingx8JzglynSkRqRJD1CM9KW+4a2iFsjKawdrdFRdTILBJT+MOzW63F3lfMCyX6R9WUZOS6yRBdpM29y7yF/WL6sMRlHnZQ8Mghl+apdK+pzIDsFkVX1Sb+PSrrX8mw39Lc9QYt6kAdr4lxiIhK8qZrB7jIxtPSPj/OW8TNs2x8rOY+WTIfrFX94QFbuLNeqxPzQO/BS9VUglO/YwzzcmL4hwkUoWbzn+z8eQUBa5LsgCrnK2nKw94Aas5KHK2gjyu8qavFjwj2vuE3zTbkx7EC7Dd41H7jsNgZnQo8zODA45Zbaa/7zgBDZ0CNvA9SSaccYvhy2+QabdeB3GaI/wYhE+ceQnnHTC4WoI5rDVMGGnTOOfgRb02bk40JEMcfl2oGOHqPCPq+WMWwRIRBq70Jz0jakhfcLU99nmJh+hhZzjZyfZeYczAAq28xsxGDeKM/zSaTbaAloRwtKeWvyNx9P9gqcHtLd4p0Yapl49rjCjf4vUwzqO+8uwcHW4ns6IZ4q0A/X3BDjwypZ9DiZiHxksmtJFJcwBbJlOkx6yW3dVFxIwjQ4ouLi7u6WveM7Xg4A0uHoVLleKBE3DFQcNgr7pRCo4dvFqGGuSgA084y0J1Indb1+2HRlwJk+4jYNWTJkL8fjX2U4lHBEnwkKvbxJRsWME2tLQkTCIztcM/Ek6/v4gUhXHuHo03iZdfbAIY55tgHzbCNtWbyu4nCW2jSKRmDHCa/dijSqyCincBMBs+V1QDkiRc+k1DQOI5GpGVxc64DRtG/UKF87ywg0G39piJFgmGW6nJ43CGAguN0CzXgwHzGeQxHd84kuhAxk7ZgdKuEK0NmhwPEVIKRHFRCC0eB6X8eRD6mMlphc4LSvyBbgkuRVYaUj54adMaM9AGVhhVP7Uyl3CCMxB//DPjkh+3rWjooFy5UCUb3c5gJ9VA9lbn47JDstzxsCT7sx45IG0/bggrx2k2/GkUBoNtoHscSWPDvN4k7dxsgNM8a7yQfCc6R68BezORGpuywc3qJKPIIBH2UqHn5NFt2tKqkhSnsaBjt4Om490xB1vUEurSZLb7M1l0mqdYhixhfJYE8mQBQA6vi0jJyib1rCmXuBjGWuSjZaPnlzRVukVnDjslAuigVv0MeKXm9YPz+BKeoZYlkmHesEkK142/sLwOnh4fXj61HPDIZRpXmLyjb/6Y2jnLCe2g+0/sMZkGeUWqwRXuZzEm1FZRMqNwUyg2aZ85PAT3Mz7ieGrv/VVFHx7UfiSvgRQ+Ln0CH466dtmW7JK3AXK3NWpRTP1rGWinxlWWZNe8tBGFlJc+VdhHvL56bkvt3md+jkpMl6tuEQ+GQlumVn9GAzGCoPli6sgpyZQ1g9Q1sBnGnq/vU+E7w/5KXx2kvJoCCpbjwb7cUA9JP3ic8m39bEMvHW0GmPda1Ze1tcyVX7dFVkdHQ0C4JKjjqC/5wAjGxO/B4A5PpsQ0GrZLF6vdzOfVtenHhP7bvCT4DnrmPHRf8oXPcMbSeTPtkW5m8qn2bKNz5vIjiE11YbpqwdPQ9xTtIwSx1Blnr51m47R24ytbirmso3O1gXguyrH6Aducx6nZ4157prNWhQU1DtpEqeTJVf2687qm7soEHi4K31YWzzEBUIo9Bl0rKFYcJt6+hEoucNHi2s3VKR7gdMmddhJGbsAwHeHdvs6Xwa8zXmJ1d0e0+DYdpv3dXY23GYrvy1kTVr5IMXHIVcKhbbkr/oz+zQ4w1O/dxkL5HxZ+IPejQ9Gtrvk344WPmzRRnh8gG2aHQD/8Q8Cfjp+OWn5yFA/zmiqre/gBGjGwkVKLKjeECZQunrPYClBC9HKxm/KGD/exstbK8k5uS/UJRuiVU6kT3JqMmu9IW+4024C5IrqZT702uZKeylGCC9nJo97WVFvy02K0GRfQ1qNKllpa2ra4SrpxoRGbQTg18P0Nh8moLVxrbzERVjGc4Lw9LrU4yUqcFOYYCHAoYUmMC1+4OKnR+HLR22AGnji5MfsSa8kE24pmme9hRVvt5tf7XnkP5aOz/G0DsOqcLBl3McbWe44RyCZDXQUZirLlFvPjnOlJoo041KKeTKYUinHQPEuF8F5fpwr2haA1y9f0R2Eq5SLks1BAbXZ9O2fMxZl1E+Yt1mWvxmALmiTPjMTZVwEy7PlhINGFQPJeMGl/zM/wGlvuTAn45/yl/FQ3iRviNFxZwtjRSr8hMnDjqdzVGwxncE69OrACRRFwfXUA9b8tAc8yBu+Fq/79/jNe3xNkw0fekgPCILuyds0FRaNr/aYarwTBJUjGdiVgTTCCrd9ZI+kmyc1qNUNwkr++xsQEPtYCdKkJLp2aydPcIPXN0qguG0LeaodIUJgjGiauv3vacTWvXnrtrx6XoUjajOhpTt8k9nUKOdFjA2Vszqfm7wzLnObtfKqXN5V3hES5U63gz/rhv10jdeNDjbbaTKblXO8CTUhiEbAut20SVmTcK2ACCnB4QP9XpVFa9fgif6lkJNXxa/KU+Uz7LFYYpHP0AFu8Zq63kkWWmLHqUf4JYSF1Gk2cflTRLSIiRAUgla8WMBH/BnSZiW+aWKs5T+zua8AH4BRuPsqjoSEwxVpVxiCqpMRsFEecDMiZzEwZIJGDyCLFQlPOkBAw8QKmIU0w9ux66XM2xnKLDsMK8h2PtcnOeUygxoVdio1kn4qJ8kQIX6+CVlgcGDeyy8UhcKydTfhUhdEO0PKu4WRRuaIjezwH78UKiCZvMsWaIrBL/ENE0WPp7dhMUVfd8u9EAJs4gTBjLCC63EKaUJbtIZ0TG++XINzhq6D7/qWpQr245lJ2beIOyTECqXsTBErQ1Oael562t09x4ugN4wnjTPWwtMjNgL0t3D9Vzk1b6Rp9NsZt/tHeo3f08NurEh7i9/L0BDbT+MI3svURjDyjJ9URH7EKZwyA3AaeuPgr0feHb9ezdBkMeAVzhQwpidbxde8mncF429jnMDEgwYAIw/C8/jSo97NHT/s4u3xSWSkK3boJMP1Nd2EijPSxL9IeRevuk/5t7AQTAOOp1uYKwNyiFqZ8jJj4qDzyWBLZglcRNsoz1IQc39qIuvArPuJNRW01duUgV5BBU+x6CcPQgGWrNzFz7IzLDoJGSAJ0Oej0qrH8q0yMIo1/NOZs8ooBSRmOqt8TcrbuPXY8Dm4jrLP9qs9KuSc+MRN4qFDms3mDiNB4t/hOXH0gKJ9EkAU43af0dI9CCq/lLty0NzNF15VfJPvBp8Y44z+KWuAJn6Gz1aDpyVOvCobKCM86SbZSQIN/84XwDEdLqXREOyELKJS+wiwzIgjoby7XIhNyTW71i9da2w1+9Uvf4nbiX+bM59ODm+/9c7wb/7N/z5cvPgB5cS2pIzr2ULONusVtpKucBmIsru9QT9DR3SAyx6+8PkvDS9+8vnh1N6T5J2zJNHc3WRbmekqA35NtE6pvE1/FxIaXdrNnsTNGWlVPjQG7wKSsPoRX9nCX61ESDx+ih9VY9LxtfBW9BVxx29DtsNvd4fjh0xOdg/+pa/8hwupLvdx48P5bBk+yKgo+Idm+vjW+jO1m8/e9yjrvS+u904uUBuQeRkfW+pi+iT80sfI1P60qH6Usl1QCeUHmqz4AUYwV627StuS9AOMCrMtFHP3+MpvuTod75PKXqL2WH7UjRLR7e+str2HYm7Y9igILhRCyb+X9nedVXKrXNiyyIq52yjdPOvtJueUbrCa2/5knTZq/6Ht4Qqrd66iHLNVdeXGNtsms43WCSZtjOdFum3eC2bkndv13ZJve+zWeOkUX+K01Qnpr8yTE0C6NcNU2qlwtI9SMSevbQtVQJq3PUwQxd8fvALjW5P8J80qGecGVZaG3i+v+fhnrFZBOt60Y4DbZsbo4T9PK1WiJLUE29amf8blLdbdKEPFA97Oe91JgSIyWIgjPs8z9aiWrPiCDv8CYT4D2bHJfUN4DLBJ7X0o7pADvUk9P4T3t9YOE3vxpcLFaThlAd87XL07LQEJTA83bvGr4ya+gcHlT8NZXsGrn3xL/sj8yMMwtsUNhkSnvrR3/BIrHtp8LJ6qpyIW2LfA/Kh9snbwHlelmSaFGqVUJQeI8YyBP0qIrHzM6jcUc7yjYBMHfa9Pvnrm6y31CaXcAso5FXiBzYo5/VklpxJOhVpXaCgAUczhr7IDOlTMqVTDQVh7pN1H+PiXUkS/6usMk9YeB7d5T7hW4XzKu0IMLg/dyX+cwhXvLBXDZj/FoOKvATPzqH6zGD+9TRmbN/r0yxXnw3SbjzHWJH7yN4kwj7uagZJPMdjiBpONM3hK3sEcu6+ZX3Dppg2jIhFmO97e+tt6Bo9tpm0d77g7TKUlJAE8hX/6lnTDCWp9jD73m2m+kgYgKTNkPe0RimPPwPbxI4btauQRzo3yKBeVycgtduI6lsx7lDHwCRZvLUnIn0oPW8tKYHDmLXxMMlK8ydFh5q3zuvEu/QR225bO7x7XsPgVR/AWoWlM0i+foof8+AF9bO8p8CK5eGo8be60rDmxbnNTeH2ZnxjfsZdHL3/x2VL8TGZagB3Rbn49zLfhxdhKXPc0ToXPESaMkfHuIRVnhkOkO8MqTphM5MIrAUIpQBSKOMOtWBR92F5sNCzLvMEbZQbRVJ1JeybJMH8bTYbQ6SBwB476kTaSTirCbHhFYpRgOhQsRioqT0XF6EnAWHimmdoODiUYUOUukXmrGNEpRhWE9rMkW3Ggx5UvpiOKrGxoAw198UpHGrzYRR7BMiCm059k+Zm5R4ikhcsO2YpnYsb3PWfmy3Usjzm4X6RTvicPjYixHCbuabje83Ea6ENfHe88rgdF6kVSb5jLf5PuFqUYHr/Ge2GTTiuUxG2IUs6Wt+4Gr6Xq1IyKkgfg9OKn57W/9Yz8z6Kk+ANupOCveiltkhJlt3VElLbbvGk3CxjPYDReo61oMpWKL6RGXMmab5B0d/fDp/553W9Erml4Y8ePyEkvDW51eCGEtsJ3dVKusjSe0UEeZmBt7Yre9eXEhFu4njEVrz4G2LEaXig6783n2IkQp7Z4qEzRv2DrTVzSr/bBlqtWvqVjt5EgD9U6SLs0q7aSatx+Qeqdfn+TDyd0edDA1RsMppsohPnBLmFgkgiM2f9FGAcI8mzk25SQRtNMForCXlxTegODh/imOPuARLQdJgNbiyxa0SmW3e1QB3CFRTymNO6I0uDskwKjO7EDpbzVHIoVbPDfOnT48NHhv/2X//3w/HOfYDsqK+AOsZ31T74Jbe9yXhM3M7MN1csvPH/Jr5Weu7SXrWUbDOhuswX0Cuc5nnn3Lc7Su8jFEcfBu8FZUJdztl6U55Sv50RmDhAGyGuzU28Jm2ZnJ29nMDuyuYtjimMa3HmuX/rPaeCH2GX5g/BOo/Y0LNde3t2vw9Vkprt++f6PlgMUHFXzYzO9nekJ9L6xux/lnf42NWhGq7Yuc5FbHLbmthe23KWMw2FHaQ7z1j/QNPMor3j0XsIvZx8Lht1d/dkarxKOBsTRKlOp/C3RJqgI82CETRKLwoM4qePUfeV+iTMwPBvzHmff3uO8N7e6bnn8gx+oodPbsfft44gGzo+76w3eruKmfbF9WuLMyYOHuYyG8zav0Wa9zweCezehA7wq0DZYIZdjLcAjb1PH0TdoiifyhXbP1Ra88yHVTPLkCIqMpYnnH+RYf10Zp3EVnm25xrRU2uVSiOaXgPZTceUlxmwRTfotAwvBfr3aEgLnTGjO2MD05V3DU6jyK377aMux7OIR9wyZ0SxvoMpTR/Jln0SJsRpOpRxkYQpK2XC36gpKuVXOIM7WVWjRX7jgLPDE0C2vuqkPHmLD9GTt1yRyYpInvE217FVelVVhyz/p8ZM38tPdoqq2tfAWn/CT0IQZPsVhWMXfGS79RvCn8lLjrE5y0bIDRp4HVnhlpeHobzx6mZBiAuF0w255UWN4amuqtafkMYqphk35yJNVQpRVW/3m1gm3q3r+SBRyhmfVHG78cy6cSjnhqGfZxqoij+2Bbgc0zSg5FMgIpYo6puztQTAiUwlTXoQZjbQ7+Wv+wYGddkK4Ui6WMkWY1CKCrTOpa0YbH3GR7/b0cOtIt/dwxBzjD2Fa86NlZoR9mHlouDTthvQBCCOvc2GRtdGvCdPoLkviNZmcC5o4d487AQgrOg1JNzjb2Lrhd6xfH8ipuxmLO94upVsp4BwTGsdwYcudCiScdcV4k/Bx/hDYolP57v6pnPJReSD9qSk6W+UkQJpKFpRf5AAZ8fHDh0o5V2R3Weh4Si5SWM2ry4p1qcuYdvy7HFnvIrO+jdvjSx/2jsk42uWffwTnA4r5s9Umz1HGGU42kh/fiRIPHL7l8UzBmXICqLBb18k77WlkGppNS5okS2ym5qA8ZSOQT4gxfGKkI49+DQabtS5pUn7G6+lrv28rawInOB/XOh+fNFpGCpPhFpr+EvmgStjhHpT+fDoPgksqJhY6WrphYEJ2jUbR4l/Fk/MWdFIGHMgXQeoxi58w1MrSCoyiTtNbCQKZgjNd4WxIeeOHrKfgEUHiihHDO/zg7cRImPiFHqwmGBpaWIsUHMAQhEkTG3sm7D0dgFQmKl5Oz22nNcapsqi3cQpPkBHJNPPfqGi8acGFpf0SFFaDO8ENRr/CafiDy3wHro/bEVp7XiuxTlvnx25ZHMkCKJxoGXukOGPkmWWM94DE9J6WUa8vxpvVoxm+8uv5MjZ0NthA4VXtRysH3OajC8FYTspIQjqceGyUkusRr1GNk3QLU9z4BKYEQWvDU8KKgAOBbJlGxhSCj8Blr3zXZMI6mbxHPqXDNCtKNey6gyRv7QVTfuayh4s9SfWg0F11tLhhHnl64y2xGdCg4IBY6S0EjRe6fRJQSM3ZmAir1qrmNXhxGA5PWkrhLREw1E/8qwPVJZi0GUe35VB+Vk09he2dTDT/mSgI54o4GgBX0bmkwO2IatY8JCIdP+Eq2XjS4TMo194SqLovbtsh06pMahlNtcPSZnqzZwT4mCyWpYMDBw2aSju2uPtPE4nuzFs/szVvpvTXRGIewngOUhTij96oWC0+y8fC77vnIfWPMvCSlyW3kHGxx759+4d9Swe5KGMtz5a3T3Oe0m0O+nbbsv2XE1sHTyrZvN15a8OVLPuHEydODl/+8ucj3BqVAABAAElEQVSGZ587kYPd33jzteFvv/3X3Ex8edi335UxXMCqUo9RggeqbzK5v5szxpqMz/EwtDa2dPoflUvyflo/e56NP7U/Kr5QWGQ+apRfwv2cOeC4Rxn7eZhpfX7c+qtsPshMZXYeZrd4wkcsxRm0re0kst1HaDMMuCjkGE3qn0hWBOP7wqsmIUbkn8t6bPZdZbbXC5E8+4a2kWNyhwWUaUv0X6uscljhWbjDpIM43nK+F8UcG+rYVoqy3/GhE5Akw5u4rqJVMeflTx5Zhb4LRT/tC2fB7aGtyaoJFAl9pZut8TIKuX1cWrOH4wH2smJuBYShiQmY/Y2XJbnwRyVe5cc8obKAHtt0+eYqt3tcWqWfSrXwOf5sayeet8b27atO5lTIZbuq/ZcsAdbHeN3eJ70BmPwYrkkayXvR46Qx3ecIK9dnpo+VK7ZpaRMGexPskjv47WSWSSwYA2IZilzlqenWQzj8d6wQ3C2pWbgelZoTeSVgiaMGvIl1xbM/0bMkPHmv7juyYf6SYIvd84s3XDISpEhH6+ozsIg3P3gGTqAG3fH3AQjlGx4bhTDHEiZRj/jL7buBhK9ln/glTnMHsnA0a14JlXcSSwJwrmete43gKU9cqT+FNtkRIPFiAY/4mulxLAcVY/71c9zqXDf8VURYZo4LxSTulJv+rk7z7DcVb5wXt+BByCrTVC6r2HAtDMo6j0XxoR+PXVji+OzxfDlw3yWdUq6RDvZSWqhMU3ttPTVc+pUqaemPfspR+UemrFf64D8q+/BTLgtWNIbXEyWcySq37XGcXUoVFcQz2IpD8sHf3inrznT9yoTe7pi85/3n3R2UVLv1vve0Hnf7PNCD/Dtc5HiO7Pi1dMte0Mp3Nz3eWJ/If/kBlPrQ3NirfqhAEnqGpHKmD22YYXmw2xbSBtqe1zi/YHq4bYz2UtjRLnQ38UqRZ5qO8Vua1lfyQ5TRFC7TNOlqQ3ugYRr9qy4gB6Myrai2DuQJYMAjSyVzwESWbddK5vI2apc3ZdE/3MojCSCn0qnpsiZ42ZV0NS1FW8u/PGp/mUMJk/xUXvucqvhDHP8mTKj5bdFhu1wfUohrYvCy5oC8ccuizLtS+aWyKMUSYxb0En9xqNxdFpz7Jm3Cd74rTvs+Vch+lt9pBufxmHf5vZsJ4S0wdoEm7h5nWlF3T6sJWtKJOBSrTLshGdOSYTDUSbYGJ49NmzYNuCwYbNJeD34wc8GDdI3GYyqKMN4llAC6usUKlIYNmF5u9W5pWijkMWcJBb+0azFBERbuUCAvpAW/bEcQEX7EAAdwOEvhJk1W6QpLNMLxDKzvKPuI5DbYJES48EU8r8BXnCKk232LoftKZAdudtEI1MwUovv191gO98UAwgzt8O+xPp63yc3yvTONGZ2SRdk1wE5i+DHx3xn74a6UNyA7cE6i6B+YxtRKawLQrJI00qNdnDz6Fblxje7ATtEgM0L4Mw0LXjwNc5CorFVjE+iKkNSMyl/wtDDsZciDdmkJpvLtoXr1uFVRWp7Fbv4Fbxms+PqYVoWHntibWzsdxiQpMQS+LP4WjriLsACkrsVTG7XCehxo8LnMlda5aCL9EYUtdPkn0T7LtI5JJIQImjeWai3w62EwXJ53pVsVAOHxt7ORWmI1mKQRvyAN3vHLUFbEOYFRcSRe49uZo6CJIk6lT1PQ+dafCU4/IDUdP5Ma267kzzaCtPJo55Ge8jNv2ov+eCawvH/ev8WvSlUywt45IjIgtRFtZoSZ8FM8pegzozMj7DR78rbkcQbzs9uUu5auNE1IKGvJk+lQRFziwYHm3IZ44cLl4eQRznJa5NKGQ0eGf/Ev/rvh61//o+HNN09zMcJVJtzeEMyqFye9DOS96OHgkweHZ555dvjcZz8//NpXfm04cvDAcP7S2eHvXv7W8L3vfQf8bAVDhpWjRc9ypKI5wNtB1CNmuPO5ScxDYlW9FqDHmQJ3fuwWNoXr9mpXPzxV4XtbOy8jFeYIq9P0aPgS4ZF/JgX9yHH+4QDar3xUptrl3ubujtXkxnr2SML00ZePdIZKq1TI1KPolh8uRos//UnJMUDJnHBWw4ollN6uiFtl8r9MPbXf8ubnWtWmso0om/jT/Du3t3sUeS6rQbllnY5Xw1kraezX7Id4+Jjs2Wzi8/ryfeteGHMQBSCXynCbdw4UJ25XqNWKNZVstBko7rzE4TpbW3NzMttcveRg1RurmXhtcdact1wnj6Zvn+UkNLTYW0oD/hII0WmfgfGSIQ+2j2KOYMe1ptsnnlWsiWTEmF7HdSSklX3npeF5nHBC22j0j4OEqlTGIC09vkAdRzrLuI0jjH1qx2P6xXPHL9PVI5msRrkiLYkq0qSangteVFzfKC2ZvWW13Bpl7wVDFlv/Iz0HDqGan44OYoKzYSeCIa1GEJRmPrFGiEQRjxZlot6+4qsz9g5j/2RYgvEUZzkKZ8FNvPAov0ZHwMhpiO5+RWdy0hE0JhWcafAkTqXTf/Ua+QmA9lSn7p8xY09PWMd0/XHlmttTfcqPJW0Zw1V5Kyv4+9C/ou7G6W2qyriKtrr8QaXauNLNc4rZDl5bV4F3RWrOLi4lXY5JiSJDXM43rbi+FZhySx+O0EEA8esp5V2npb2Bzew2ccw8cX2Uc95dbqfvnYo5cgeP3FKuvMq84qljA9CIMj6QlELwPTPi3c10//4WZmqfuuf9d8PX/bpcdrfv3fym4aFQ+YlsKbNYIsPlEXlueEq2Z+HqBSqeMj97uszHz7pIWCnPym6auZW7RReNflm5DGyOEUkcAjQNt+1k4QZP/mwd6rGtKQWU4/9KxzF9t5dSUH/kZazLDT+pC1dUtCTAL+8twiikKexRKRfZKfDEM24YOb6qPFP+Soi1pMIiX7j80zdP0gGB8MGt3Ja75kwGNUkTJrSCEBityTcx4jYeRv+dT3l0fhSQuIq+LKuy34WdmdN6MWCiAMPFZnUWGelRB9LugDwp8SO8wDX/MlIRYBkFJont/Cm+ASqRMfVWlb8T8qdwzZDujDz1N90xqR2OuTg4d6NIXKmcibszzg6X4WIQSctr8wnYDI9glZJ+woTRRExUPJyge0ifKH3SwSS84olQ4VYgLBMLk6lufQUGJOh5VzgWCx+4Soy3hS+SeBgBaxAhph3OCm1UA1NzBdLFWyumBAKfeNkEA4Gjstf4FuIVf/AJkM/VAppQM1ptZZsxvsH6GFT4ytFjdZgWZQYjmHxpkYJngmAa1uP+ot5F24NTl1bNg2kOdx6M4CEhD8Y5F6kXS2d8SkSYKufQCEyVVaQj9HYs03LqjVvLVoEYl6fzYv5d5Vj1xKSrKFtqLfu6NMprQka4cicsEGXrOJMuPzR3Cc1vx1lJTPBVKhkf1IggtIgjNBnc7VoLPJYWhG9DntT6T6WdSplaYkenoWGOIbZ1piGUEwvZJ16dSupbz4GdyiQNa6tppnOBOaaknzjKntDYTUq/6lyL4nLj74pbw8WBJZ2wna5/dta8g52GKGfLqZjjuesyB5Rxe1w1582/KOVc+VRKO2CaQi4duO2E/6AbHxIzPf3742AkfngULQSVB0BlZNWcVw/6SN7z6T0IaQ1iLTrb8l6uDbqKZozacY5yM4bszIvRHsnIs25kxm6ICYeLYW0Hnb57WiVHMpU+h3K/du3G8Fd//U1uLTwyfOKFTw/7uWH19772e0wb9g5nz7493Lj1wXDt9kVk6U4bWDOB48a3Y4eODidOnhyee/654dSpU8OFi+8O3/3+t4dvffcvh7fOvJFbZO9wXtQCW6c868k+6TbnNrkKxMF5L9QPK9+e1U7/NE9Tu3Addurf7T+tDPW+p+N56FsiUzwzGelyU/E+LBcPxf7LwAdwYFo9HgDy6N7KkW3tQwSmp/dYsvHoFHwopFKUpxNSQld1n0qgt/2ndc537yMjnGKP1kNLGYeLi/RLqN5ZFUe7YFPPCu1F2nQn0SusvllDqbCG/dDq/mF9cb/rctn9gaIeeMeZJleTNxRITPyti7Jw0ZU54HbrvBO6vdy4d/LJk8NTp54ZDvMR4MalTRT/nFUHcFda2C75GGfj9sZwg5tVP+D8uWtc7uAN2yvg2MeNrCZ6G7go8kir+jK9aeXCB4ng8ZVJp29N8cVxqpM6+8mukBNY2uvBIjTh/RnLHIDRHijjgM+2LcqKFi8ItDegXV7pTygEUxvThdfSCfPy7umPfbRBTv4aHeEdrXYmo+ahCh4gDIjt4euoHPmsSzLv5sbv1X2LrJajLIkePkkscZK6yRcb8hrzEUvJWkECjV/i8JOpgmnHlL+BhpuXwNarILpfwgluY4Pylv+JEtj7fkSKCd6y1q90GyZTRZB8yBv96mlRcTQzxmngHZbggg2SDj2W1/gxtwoQf8ZvUaTVirUF6kHdYFpllNIGJkcHpazLX6VcLk+KQk7l3Cpu3yjiXCJqIbFxnPXneWfZKOFRzHmGIzKgEtCLIBJm/fORHuNCk5c7SFspKtp4EIyVP+Su0R4FneNY6YtfvXHE3RV9KqHhKjiVKXFrL3f8+NE/SrkeDvVVT3mLLn+yVSqKEl0PM6Yxb+b95t3CF233xzWsy9B8vO4vzA6jXE1Mx7rTt+HFs8uzFnHmsT3mMWxUekX+e3iHFWZEMtqr5PQvngbRPByB0UWkJRCPFZsnbyK28HqbXqU10thpbcmHTtp1k/FnlpwemiknlAVaWtpb+aosOO3KO362dc3gb0ybr/uNbVgLBGDnX5dBI9ZjuHbTHKmKzDR3iDeVlhhAsqPqhd4VP9qQ8Ak6k9F6JSZxTKc0JkaBDmD0Mbb5zBmOlOdd8m3DmAv8rFMNQcqUshBeOn2X6T64DMjjDzCd9u6fQEBMu0DcnTlDlViP+VOE7Yy0m58Q0mNypj1NVfhpHO270RUYIva40zjirzgValgPT+G2RA3Vv/waF4yMwXvC4BKA4ECQDEt1wE755EukCi7LPNtYeSflxtkFBD9Lf41IiPVXBZqwARS4WYUIVwpB2eMXD+KZNjQHh3YF1jwUTb415kmRAQxHhSt42j3/zQo58kIYEo7MCiKOIDRzWPkLP/Af+UKQYAWsxbCiBcwFGM9ABbjzumArfe33G+MUJ+4P+/h9ZnndSWOXoU7BmB9JbdmsuBOPDvyQt3FmZmeaM/+dtnCosWlefnV3/s1sFX8KK1jPawuteI38aXjBic0i7/mr9w6+AJJ4AhKc9JTXCGOjxmgYXcHVIgCVuLkMoyfeYCPMYywt8kkE/CujeZf8GTqG6cDEHQv29o6IBUclYh6pHQEOjPFS24yQFCtuiCEt4a1bgbGmSYgDrd6cV6xgjwZcd8OcdqS1K/gm7fjZVulOrDbZEMCBVxt8JdyvYdZL2hGSlu76AicdFVfs+OK2xagVc14IsaAizs8GTTE3U8oJ45ME0sZkYC1+DxJ3e6v27gauOvaWJPT0tLEkdd/d9DJoWeveH8Hb/BYvpsgiEz1RAjpPO4ydbw1sug9YevGIstDOAie2MacPgZmAj9aeXgbJuzKiJzxGGS1FWxEYO6BuH/PL3U3ObPqDP/jDXOpg8T3z1PPD/r0Hh//kd3+XQQUTam4Tvn3vCpPf2xFBt7Mu+fV/a5HtaBzQzi2u586fYfvqN4dv/s03h9dPv87ZdNfY1ro8XL12ky1pbItjC6tbzu6w/XWFm/9yoLpbBiQZI01TeyglrOgumEf5rfZrJ+R82ZnO4+LdifHBLmr2KLvKyNTsRts0/Jf2/7g4MJYXAtPE9KcmsGS7sIx4J9jm/aYy2+1TmNjniNJpMzq+tTd3pBIiahWFgD72P/Y8rGLBvUwbvcj3owVWqNlQq5BbRSG3b9/qcGiNlbTL+4cDXNzwxPpRblJdG65eujW8f/nW8AHnvS1zrqQfbKrNp89oFQy9GttcV9MH2D8s0m6soVB7lpW2Lzz3/HBsP+3CzSvD5g3VfLQLboldWR1ubVxP/+V211uslLvJuXNXuejhNso5P2Qd2L9vWF9HOcgFFHcGzqVDWadyIAq99Fu2MW5Ralk1o/g7lhbOlb9LbXIoL1QA3iYdJ4rp8/CTx/2xDPrT/YRNORBjGmabGVpAXMq+CpeCMoV3dAFfZQyzWok4QGgsjJ/52JFW8kivbn+a+PZHZNL/lmdSicN34ao8ZA4AbbmRfpkbcfctDev73bpMflD0ORaQa7JCW433KR3H/hKiSRoytSWmn06MELmFPaDNU//ENa9C6a4nKJrnNCxjEzy6n+6Hmg74ACD5Jw2hqDMXx4zCsgem+TdSg1F7l2s94tYiLmffImoykcl5V8pFKVar33K7JIqzKMXEQVxXoHvxSJRuidOVanW7ainkGBu6gk6FG+8o3FDCqcTTvcdtrZ7y2JR/ni2Xs+dcDmkc8BZtvN2rTB/ex4QSnrzwU/lTaQKNwESR5/gx+XKMKu3JKHbzjZ/KPsPNPj+GV91odvwXyZ+rXHudceweZT5+lbqxdzdd7udDH+Tf4ebD593C6VdyWbGq7O+nZQrT8Xe/QN8fpfDKU+WyPXkxyMofAm1YfTyvd8bE1L+Mow3nr8bJBWt8cY3JNfyVRoOxorRH/1KwiRN/cVOru9LN1cJuZ8+umLx7WPfTLY568gHDNM0D77QVtMfaO0znT393vvu2DYkMIC8RnbyrHTU87bOZS/sHUhszTUsf4v0n/wBlzhDggIy23g4KJzx4d5jgSICIMJWXtJ/xmMA79wpieKec81J277mYwnYyPAWgzdF6Xq0H8ipR+QELdBjZG8R5u1DDetXkL2UCcmtRYEMV4DK2G0mOOxYchne/DrTzbQvx2KYS2T3afJj0TPk7794dSxEtc3ZEDnBYVpUiACSAsbHQ1CsBoyuChytC0YIoojCnF4hxhehGPOjWEsdyjCzph2B7O2GEkcmRCUcwzBhAs04WGOPhrVyELyIVkZ7B2QRAbx4HVwHRzkMydgUhy0ZwgS0K8jIXTChQ4FCQHFBghRQbg+Qy8kZQBKS2wBasOE2kwgTQracWDW9p61JmugniBzAh/dVL4UzQGBe/AFR4QIXDcyefe8j8u7DN+35cbmmtvFUK8+4PS3cKH3u489Pl4WE8kneRH1B37KY3b3peDCo4f6vxKv6XfWe8hqghnsKJz3ri//3lV7jFpRQIm8YoePJjwRu1jOGNqkWEVv8MFrEokzb6ySP+PR/KtEZsYrLxDz49xId7VPJ1P1MxLE/ZrXLBxVuxbmQAg0cYyTspGIghkTTG2jsxWQtr6tBBgxDFXBpqBlLWewdQQUyIjb4m4Zad6QijHSt2IXzXSgXtPuKHVhgSFIYDWbD6E8+4eYpvvf8znvGDg/cCk6kclk1HknPl7FBQzuXJyjmVcXTe6aCEJxXSLRzg0j5RyjFiJ1zi2hN6TRMcSXtGP078J6zT4yM2xaoZvR29ZdrLVbrul1v9lDUzstNY1E7MpmGVToMzHCvRiw87o/8MLrFqpBiTRMqq3MTLfBnAvzIRK3SoYPt3/+7/Gr797e8Mn/7kZ4dPf/ozwwvPvzjsP7CfyTLf5jm6ZsmTZInnjavXrl0d3n3n7HCara5nz54d3nn37PD6669ncru4zOk3q5zXpCI3FYW+DqVcLoBA0DJAJ+F8XGq0TsvZNPQOH/np8txy8tBXh52Wl3b9O17z/EvzSw78tByY1uvadvZ4mEoWZ0I4ldXHw3Q/tDW/b4+xyreWIIAZ29pcURe0q9TxvOM89GgrVNZlxqK5zIFtoqtH1ofV9dXhAFvUD7Pt9OjaweHwnn3DqcMnhrvcCfPmT94bLl+8jmJua0A3N9xoifWc0aqmD7Of3qbdN59+DFBJf/jIIfDStgxcrqA/yoIFV+gxyD3Ait07KOI2bt3Er7b/DSghgGKlrhdFuBV2X1bN3WpbT1XMuQ0zR17QB9kNORbITaq20Y2oxSVuAQRHlHPeBEjaCaKPXVqqG15lVvq0cE12Vcak30e8RW/ZDR/76hYnOJp/9Ww9wPTSKAZX98WBtYhMeulXym2Q2780tqf6SpKPU4cMfOyfAYxsGgBUbl01Mv+RBd7SuccJAmWyB14sc9nD6vrKsLbOeaPw1S3F5n0B4TBq5c30sZuU/ffEKE5l9LfEKzyuWMs9QkGbOENiC4q9A4jFcQk0dDjD80xg5q3SWjxssDPCRtBKB0BhTRsP+ZKoQmnHv/hYNCaMn4A3mG5HohPfUZxxwlPero7J2ICxXCnSVIyV0ky3t6QGXkTGi7KrVrTtyco37CrW3JbKKrl7XvwQf2RAJV/wO140Do/KOXE4y0t4U9yhVC9FYMVRuZaxI0LUV8CBgPitcM1n8m84aYk7tKk44ck4ueIqxQpFrYy1jgYLvip0hedN3ogC9uJPKSutM8ppEgp8eCFvMyjkFQb7g1G+dzGzOLsETrx2g5v3012y1tJs8UPjBNfUuluYnNR0LLqRovj1H+OVcqvLN+HKYX9GuZ+FZwwtpg6Td8dIEcVtvQUXT+ZPI2yNz9Mggjtj82zzF/9M+VbKOXF4ntwkbdsDyqXTrcJdH6BA5RwClIHvuU92+JkUHEGZX83xYpYDw5uM6GmdUL66IU1NXi1fKgSVqzJKo+l1t75zOHCnvqqM6XKGNZiR1ZG3Rg0uGxBp4lfZNzb5NXbhlifKDemCxPQDi0Octis5Xy7Q1gX88xVFcHGroJN/1CfiykfLCHUllkqhv6UtSPlJ/yZsaEtKpFvyO4tleBlrcLfnHWQ7fB7d8aC40mfmp0bY+Yo2Ddcu+XPRRpDkcXTttDwM9zwtobklEnps4UdjsVpYvMNEy4BJCwoy7p2icSMPlFU0sYRHJCL0TRhamJlXRJQtrGVA3Dtri1SBsP4hReGLXywt+qwkwhYYZakIoiI2ukAaiomvXwE2uEKHwwQUYgWhhUlH/IumXna9TCodw4yTFIiAO79ExV9WGRK/HmC4/rinXi1acI086J6/gHen26zN09Pzuxv9Hwepu9Ewn858ORhefvOQxXfzt5sxr+ZrlmZccQe+nGPUpJGCfgBGEXb5iH2MWujER4pKaed5AsL38vegageOPT8jOgCTKjhGWROf7hRap2mKeWJvsElvlx/LOXiEiyHuFG8SZTCsMU1fCZ+5Tc0GWkLBBitmiabDJdyYwniFdsHzpkXv9TH1nhDd45ctAOurlnH0t33ADs3yJ4+Yw3M7CDtrJzY2DE3phtssOMhKxz126AUrfA0OABpNdWLdJxTHYb7KVJo2Nh2qh/x8372e9lR70cSNQ9rl06MaO3IHp2EhvOl8Nr6467Ejtzzk86NifhS4Cd+neE03f+Ioed129SNi6eCCo5yGjc0bKNjeHC6/f3H43svfHlbXalXK6qpf47fZgsYEgMxsbbFGha1l165dYQLNNrOb17FfJ4yJ9USBd5MbFlfXPPeGNXcbXCABQ9Y4XNz8R77AKg+q/kjXzIRH0NvN4/C/4rQ62RBE1rSLMnyZMqcBPeA1Lx8PAEteHhT2S/9fcuBxONDrxVT2qp5Qi60cmJLg9ms90tsBHkZ7l3C9nbZ344dXV8g59a+1NijkmIDvpc169umnhqMHDg/rBw4O+588zBnyKhlAS8extMW6nG0uaOCg+T0ocdb37cu21GWUatmiRAL2A6m7Tr7B6VbJbc+azMzDlba0B3fvcOnCbVbCXeOCmZus2GV1HG1DVlxD19oqCsEVzrTcuzrcWV4b7q7QdkDpFrjuZEJzO1viaDiyhXXzzh36fRVJqCZoe4ML9zbn+tBy92yHJ1E8ebacebLtFQI86Ufp5MThkxD8NZ3fvm3XS/FQ9mlY8BAnKyXS7pd9SkMQTmgyvhM1Xs0UPXbUTsLkq0Y4YTLW523fMm9GWYkgVKodbeKCz7bYbVQqJl1MtUz5rvARxQ8pLqTy8538W7TDz6Sx5afJjywRS97hj0R1Hve3eLT31BulxvXRP3ZhNPYBZfM34x3dgeEVewOYMWqMcJ9X4jX4EarhmbhH8jpqkxxJ1lI8lI5Ko+qY9BuliqAqXORAIPiqMkvFl9tJVW7VNtRSyOVmVcLNs8axggozFXIqoVXaFYx2V8mVUo4Soczof1HKuZpNRe3CXZVnjiOcFYrTfpz0skquFIGGdyWccy1X5vk2fdNLXsh0sYD8GgZMVoEkL+LWbb7qKVksv9QFcSGnqftmCoOrLNrAmXCjN2+x9lQboOzmP9IRr7R3I54R6qGWlMMuEA/y3wX0Q73GevYhkOGyecpTspS45YF/BfqePcLjRrgMth2IRXs85K0PfMLPp9oqI7THxgEFWwZ32vUPnmpjg8f2JW2U49N6HIt2eydgpCslY4ZJWVzOQ/it8HobupuJLEindMRAO3TdRWbqfHx5IzZM5IPwtD/mj7YR75b1lmblO424irEensprasWhBLSf4CcJ6eU3voWz3MmHIeLgSb1MXVAeiwbzXEudJJN6WpznbYqZvfVc5J0yAl0UpUA5hg4u6m+2uIMvizE63aYLOXmADpt5J//BKC2YlgfxV06AgVZdlfcAJZu7bmV9UGUo5hQyUcSQWE+ke33YW/rkXcf3YfA9PHwwtZ5gfwNQWa/s9UYkDVKVYiA6nv42epjXUI70dE9C7WTVMDvAUVOqwsxItXQcPz59mZ5tXwRDpAhdGjtg85WBt7Q7MTd6T8dkfGLEoQPACJkVkNCWnChT4LUIR2EKMPDiSxMcGKudISlDLbpALFka2eFgK9XCIP1snANb4cIVLbg7AcHQgAxvCM1L4ne4DiJdwdM9xNntLbIJ7WJ6kY3gu8A8ilfSnwDO3A9PfxLlI7XO8j+HtrFFXk5hyq4cFL0j1cB3e96WASiVsVgMxyO+Hfc0yR45fuWYpdXLqfy7rHZxS5SGMy/AfFtWrQrMBp8OTlsrFdhGg529MqgMKcd0K1VPeFeDV/TX15qyJwEzBSJpNb36ElhpJ8D4pjlJrHIhgc27he3gs3Q1f3nW8TcOEqhw6ypTtUm/8q9aapgcMDetDhNBu4VhO2I9tealXAzTP/Xdt6zqb8PAlfiJXnDiNZn8VBujtSZHtlN20HbsDtJVvvH4Ja1d8sCsij5fP+jOY3o8tjXtybgAe70LTNr6MzKq58v40tSMcN10++PUY4thgqKjeuh7Hn/Vo6K5Ij4eRsu/0z6fcNWH6mcejLUJ03zkh7gLl7IyBcKhu3lb+jUA05sAOwM/DjG4v8MKlFsfXBsucgOjdWuZm1s9oN1yzdZXZYKVcFmJggwssTqOwBykvsLWVVfiyEemxVhcMacyz3Rq4lwTTdO3fhSNxScJnJjEmfObBGvt8afeU35P05jCfJh9N7wfHqdlBsDd8qPfx2cezqeHpjsfdZ5Mw+f95hAWyDwigT4k4hye7uysmpZlD/uwt3I9NQ6wP9zMaO/1siav/x97b96kyZHcZ2ZXn2hcc1HcHUrkmrSH7Zrtfv+PoP9lMlszrVEkRyAHg6Nx9F3V3fs8Pw/PjDcrq7qABjCYI6oyI8LDr/DwiMz0N4+irOPhhlOOV/VatQ76CegSdGIx6xSZV3S6/ab0gkqjgLtJH3WPC4OH+rYoMT021mUU0xzz3Ga7C9J9IjHvM7c/5NHSX3744fKrD36x/Mff/qflw/c/ImpHgIv5/JzH1J88+Xb59ptvl5ffPFu+fnlnef7o+XKHAN1Xj54mMO9xIxu6ecebX4rzaRCF5eMNvJvSY5KhQH6NRrmL5XPeR/mv/0rwj7tw/UhMFBaHzSF8cP+95SP0Mdxwn8dbLx59vTwjAPfrX/xi+Ydf/YI7ee8vv//9J3wd+il3uhFYGj8a9MVf5MtoDELbw/HK8Q01/Eprxi9yRS1kzZiv0UoUwqYGB3eKDPpXa5rHV0rDBkJzTgtJxmzoUOMo/yElSFRLQNaMXAyCL50Sh+q0MYJDpxricZ5Tjrny0PcNtigrG8GUWudL/3gN9ldvAy13+AjHA77E+oCPPhjLYRSDr04O3wU/crYITaRNhbViwk6TGhew2hqheiKs/fgS7QAUTnENSBbNxqLAMkIhBTaD6KW2beNRCDl03ZeVMAUQ67+Y9LiA72uEMhLIk4f02kXxHi2zsgxbG1zL+6N0kATPOO4Z+CK45qOoyVOvYJrMPMfMRzvAry+qOnb+kGVucI875ghIV6CvP/IArnfFxSeQ5XgnxG6ggLnnF3vVQSXJKyhnmT6gY7dlraAvtWbQBgpIAIomeg16+xr/ld75PXiXX1YfcrqsGHhargB20eXOOYD+DSmjVCIvwQJQ6nEq+c1twwl8VAunKjO8sVeYA3uQ9LMTCVcpA218JHxSKl/R33pzbRBr1HOebXnAaIBJt4MJfrYChy4/bDBtI23AQwePLSBa5XXOD75x2qwrNb/lnfUq5/DeIceaQECifnTvtWzoo0TlRTJ+MsqwgE7cyoNwMGK6ikm6+JcZ6cScVBpPeNogcNZ1OfNeJk5A3dv54xzI3/BrG8qRW+GqRunqj7KjSuRUKc3CU5Wv8xHZzhnz8NT4IggnQ5Q/bnl0lTDXXNTkgSVL7+SWtTttuSECYn8VUv/EdyzDT/a20z+PnzGszLKpDvTys55Usmwv3sLF134qaDGff0l53bXjd742TIW5TbbFbkPIYIxqD9zWWqVVz7fg7emslzG7ZUifBAlx8HOyN+CnOjZN7FE2ZALorPZNEjc4BOZXnwzIaTBPYBwLzg8wNjgawE2gdGRpSN3BdcFk4CBw3BQmTm1xj/QnC68ro/ggtp8C8FgMnSdC1tRCNuSBebCvMms9arjg1kmcfTBpa4t0kYOQThJw+ipunEZk4MVdWX0SAb5N4kEYXeQ2eMipcS1rvx5/sJKkn8tbzeZqaZqikE+3TYK68S15+5Ysmjr8tNmg3WywMSuZyh5TpBk1TSNsJLtS+c4OmOo8Z+b2PUvtMOOqb+s802UIaEiP6KiqBm902vFqui23kUTng9YNgtKE/tqIshYoHwtF8GtXssJ9sAtLG63DUx9RnxyUdDB8aVi0bDs6HT9Pf6GDpmRCm4miTkMA+sqv64Ljh9DkkZbGU3zmUNQofYDZ3CgZ9wDW5ppr4tiBgdv4qpKDrXy0duubCS/MgwyPiDr5VJLkvFwHQ3rq2eRgfeQKbhsLzwEzLDb88BEmT+jcu57wW63aLBcG3lAytmSBYMUCg80DOnWDcn7BzvwWF1L19dUKzqVfObAXvcE471zM5lphma/x5QcFWaLDGBpkUHdzZ3fJUw5M4JzQu9fjAbbfIZzQHN+CT8BriuK3T4g207Yue/g17NJU41H6a+sYfBAVT+zBYq7920ekmfUQfZUPE0fLlLFLadttOtP3WVhQkEVelhol/cD/sKTdueEvetx1ymuHCLipl5L0Az76wEV8yxB+lwvq23e9GKAdJvcI0OVuDOp1cUxQz0ejvOgm3eFC35RjaUqnO3k2/+CtO9irZ6l7qWcn9tJYqjyl1X4TbF+U93XpRMZ1iFPb96GZyK8tznZqxLf1ofHm/Mg2synWds2q/Q+EtC4r7iwAjziimVEOWELDmsS6c9Q201a55q56tG+1LtIXn/Zl6/r/lpqmIWlmLrgCnqRLypSlCuuKfk40s11P+HZl0ksd226dt96RN9qdwtazVjuRM4cDyDzIeRYIrvB+oIHLDVGWO0zZB5x//pI73v7m44+X/+k3v1n+jo8x/N2/++3yiw//Zjlnrf6SR9U/+/qr5dHjr5Yvv/xi+frzR8vTR98uDy/uLZ/e+QD6h8ur57fytdQXL14QoHuZ973lBy34G7jH2HzlmXntqw8M/lP3AzJvuOvtk0/+efnn9+8u//43BNkMAnJAqJXLjz2cLx9/8PHyq198zBdb/3b5mjt4X736HavTs+Vj9Pzf/q//fXn44Z3lP//nZ8sfPvuUL4r6Unw+AsHdu7HPfhHQxsjekmX9BX0yMMgG5MWqq5Q293zghGQQ21bHV3A9jtlPkn5UwUf7rvldT0uONDWOnQ9mA0M0AxmmwrOgD1gvmM3qVF2zzTky+gF6+wwSwitfzyZIc4EyCUSiX05p7KgF+PGkI4+wcgckd8t5AeLrBvpHSvn5sV2TYg3KwSJ9F2D/0mC7tZ2xcu6S/pdu8mmULXfM+YN/w6qDjg3AkWw3dW9PZVWjfLaEPlM1vAeTGpMZs8qeCwXFXJDCsFVe31Moozd1zebZWs4RGRiDWK+xtXkeHc274HyMtAJzr3PXm3edZybKmH/woa27Sh1c75hjMxCXwBy0BrIzayso551weYm8QTvgdUeegTIeJTWYAP7rBPnsQRkg3bBj6Z/ytA1+q/4xqP1GPihW1TG80pdeN6UXxzobensuknL42p5/aOHAZkBeX/aHOChTFqeS/mvF8R90o1w1NBkNQRtUPTf2Ocw21gPX7BharBtt9ofme9g2SRCvfXDNnVck6zGr58wUEgAba4NtOceO4VvKyIV53g1R04SX/LJ5ROoyuOFhnpHEVbGlsHVzshbM0aYh/7av/NTL9SFyKziXsjhDj1wPpF/F2jWuHmE1j4jil4UUQBKW1120k3V1IlnnPz6RVwkMnILbRqPjbgqNdPZ61O2PNP5RwPNP/kLsxFeu9Gy5DpXHyq9o5RtRwbNWKRzH+igfLUcvQajjmbXye73aAB5zshbG5I5SxsL1O9RygOuQU0MhDlB0NTjHpB2b11Pqqjy30nu4VpSs8uiP7eIPv7E/mtBkf7QnK8iABPzz36l4D8ZeW21oosvsNexxcrDjTMfNA6pd5NOTmTpVbAktEnicVZ9+xdg4FiYpwtc6OJa9Bd9F04OBLiFHznlC68HDCROnZaDqcb5RFwdseUTmONhm0OFhbnIBtV3O4noIqQV86E5duWrnXX4xy+BpQM/JqtPc4iJcenUpLeVbsKIOixYLH4n4h8ZcdSyaKMYWpeLGI40Hu5p8Bw0/MWjuw5HoI785pcH248yibdF8uo+xVwPJT+mr4UjORPLuRcfJQTpIrXeaB44wRhFsAFfQySrDL+5KN+YOsFAH7i6YlY2GyIjtaHd+hWbgyXwk8WrDVylYjnajYeU+SNs/Z8VnrqEHENUyEWxduWQ+MdVRKZN6WMHJ6AlMTcq8b8CFNidjRZ47/8CWU2yXL7iqO3z8dbNtQPs+Of65QIp0WjGGNpWm/Uua6v/QI7oHCiLI6SSyhDvpOUB5MM+vaywYdRKhv9bmGpKTD7Cjs/KAKTvwtAtDB/s66JT4Q6Xw/KGYfQ8+dbFfq+X3IH8HEh1QJ8ugTXxaF0dkJMcz4ztgO5KaBtDpb2Pl19+KdZ0kxh9CJw9g7SMZ+RbUMkuAY2O6pGKj/8zy8k8d+O3JE7abpP3afROavyQc549uMlzl2q5/Fz9q37uO4XfhN/OR935cj2AzzQ9R9mjRQYWeafL1FM0Zl1mH+2rTe0RibvF45x3m9PvcCfu/8Njq//kf/9PyW4JdH/DBhTcXt5ZHX3yxfPnN4+XTrx4t//bVHyh/tXz1FXerfcNL5Z6/Wn5z/wOCObyTjGXhNoECjwVPnz0nQMcjqXyI4QUCXYJcAnwtwjlr/AODFihEqIc1n4/FvPh2+eabR3w44rPl/TN+5OHjEt6J4x1CXhP59e9/+Pv/Y/mHf/gPPF67LJ/88z8vv/z418tn375c7hKwe/+DD5b/7x//C1+B/pzHYZ/lzjff+fbg/v18dMAfmXyNmsfbSh5n1IeLWPped/BUYOQixzCPv2U9x8xjmsnxlG9vR+PrXXfi5+47j430N1+fZT3Ul3yf3T7t+dhuUKx1kO7UD11v1Z/zFP+aZdZbx7gAnrXLu/jHMwZP+uP5Avj1oziY/LDCjYjZfJ+c2MqXUyyRKrZQF2C+dmeIwZY0utaZAU4dnEqeW4QD1a28goaEDafpzJXUqcvFK+csaar+7+m7vrftJrf5Xs4jAcTqve1A6j+2lHet7PSHVtd555yBuNgBH7Hs46Vn3M12ewTmeGshcO4iB5aPKeS8Tj/XaPAyMBe/BzYF5rycNqjHGxXhz0SDPo++KYOt7qa7i4dVUM4AgY+o5vFT6PLjLrA8TptAnQEEdVWmfbA3njsKH21te82ufpFT/lQ4w69oi481ftAlKuuV/1ElNZ7s4MRfLG0LmwGlKqnJSYqME0h4CdmP7ynWT1NrX5vzmj9Dvr6k441upThgFUihgc7b/27bNC8i6StI5rGw+K111psEYya4ba4964cc8sNInZ8DdPFg+pMremzKVAcTILZqj+xxDE4gDlqq8Acn5+3koqYuZXORkx2b6wMGb8E1fvpCwY/Gs2wnXwQMzYI+70rVarUsepSCcw5AI5eF7k6KzFW38kb35acrRnjGWxtXQnjn/Y3pNOXo5nHDRoW4fpuG3uArNuLhU8Fsjg3q5ty3lTnmHL3NHExQH/wcm+ApF9NY4qvCnhFGFTtckhtvRdgVDh9l3eH8rKpxDQxWHdMlRxcdgAFfD4RpG+09WOkNsIF/XeeKj3zFKpl5SboAD5g4uwGtSBAGyPG/7QBIA04tqFV1IVsHnbK3VGZ9lQ5f8QLJE6Yshh6MVXP9cxmvJGsH2ZMh+eVXQstO5OgJFfqohid6meBkctNGHFcKC7nFw77RJlyYQOrBip2ECRIOtLLwD55nAbTb91o9KIeuENXDZG0Uqw4gzpra5V3xuAz/PhB1aL1n+iN461Taz9in/eqW7p8dbJoVBtIst3k3rfl1OqwMRVyZF80RL9FulFZdZcrozwPTDMRhqzb8Q3h2VWj5vUg3jxOaiWjMIIhLmE2xzfCrXs2c4+JupJQG8yzGVJs2sm0ulVYa262YF/viWRAbT1OPUQ6CVCpII7WnzcVDGS6w4Y0+/gnxsdNaeF3kpR3aO6HEDj9wgydMMLO5JoyVgHonXw/Y8nZilRxr4g2eAznvclCXHHg84HgRxcbXV7OopMxdcxzwvXPOEwMvQHIR0icFiMrBG73rjjnq3i0XvrV8jHME+JesMRxDi++Wtd+Yt+98Nw5/XOzy2R9Hh/KowZvhzvo9qraVq+hLozwcN3TDjfSYBI0dpLxlXA8KBkRbWUjXe44EJA68PP7Isser2oANmV3f529p3qP/0es112+ixrjguQnqnzmOrvVu44yP7RaRI37iXDU+Nw2ovm0ojtahWbcxrd7G5sbtmYl29hrGaQLxDXfBveLk8IzcSekdrA8fvLe8R0DODyd89u0Xy2effrF89c2T5dG3T5YvnzxePudrqU94l+Q5ATfjSw8f3l8++vgXy29+8Tc8ynp/efSHx9z7xgcTmOecodY4oI/HFw9ZfTFuMCgXMgDRIh928L1yj58Q8Hufjz34SCWP03qk8sMw7xE0/CUfnHj461/nEdXfcjfeN18/Xr78+l+W3/3jPy1f88Xnz7/+ZPn6q6+im8c4g2d3uYPX98b5CKL9e0mwyx+meuy1FxV0qLXHO5buoJsXSy5vPsVSdx+oCfrTfpcPVbjJ3/Wqx9PcYNyMF0cOvB7tt73lI3jy823Aeg1svmHITnjOr7EZxbEVHSJI7FxYk+pMBwBDq6WRZXOOy/QlFfpNXl9ixT58KMM7mu/eh9ZTiOCwzMtv2Cis4ZM13Pb6B6weCtAewTrdiReUsnUqK8/hJ+FRZGFhJ0MUznInAZOPaZWzFg5l7+1YxLU/ahsiQdBvS0w9ukbN/1wLaRdtbJdxlAwIvmzQC794jQFvkVeQzbvWeNGqd795N42PsiZw5t1w4EtfnMLT+378UrF3ziX4Rt3AXOj90ipBuTyCijNUILDaDNzVY8sd9BuPvxIsl16ZFUA0QDfKiK7+Og8HPOeB1Se7Fd3U0b4hUz9U79z5pg4rLNao9uAMUjOaEmBIThkO7efJG1/c2YH0T2Am3S0pYho6YGTNb4P8OKW9nPahOV/LWNVyb7pO/AeY/Wy81rTOi0Wq8/S02++xNZ/5B2xQg5C2cTLtmpWgneflnJOn3Dxd/xKkM7etfkhYZcFttS7OscpETv2Qrm4HmzcUAc8P/F63NxcHv8uUTKpcMsa+srS5q5k1qt0/VyI7y3/ZLkeYFSZabCGa3OXJVv2SqBDQMO2ZC+OIhCGGMLOxvlKSxKQkk1dsBUPCWIeFvI6fMj/S7zoGiBtJaRMfGdxwcUbuOJeW3JGM7HqvHlIYizPGxPHVloq1zRU8ldCpiXYGzrb2T/CU9n46DOBK8ieY4kR0ezVA9WGt027ZL2r0oFmfjZAh3NHLZbA+4Z0LbXiJ7jj4LHEiqeS+GLuI5MjCyAWtWSJcES68AnLSu9kMQvZB7Z9Jy1ciO2usATLkBtW+jM54K37KyvIfX4vPCgTP95GoVpIg/lanVZYqw9tDmgcznSv87BzwLEoCwNVm6Tc00ZuddZMoVVYJ/wEoV3gwmt4awEA7F2H0w+Iuybf5m980tQ/MY920zbPrnc/wudzt+zwyUOqSWrFB9Vya1kGena7qy5Vypb0kqLlVPvM/bXlLbR6KHWrpqYcM30AJy0nJRnmv29C36R3zrW8b8mqHgS/fnFjp55ZHpxsv9Y08/jsQN/uM9pVmFLq+ch0Gm9ilW70Trlrp7+imbRtcJ6dh8DEIxjJeGAm+icuCn6AIVE5m+qXfhKfUkoPV/lryWiNqHiCUkdSTzrpwWyj7z0XbG9798xodDMglT9kXd/vifl7YzYWOB/bchZeDvAd6Dypwg0dONCxTUS/h0Y8DWMGEl27i81/tKtIqW74mrRfXMiaNjLzWiGtIf/KmVdcDyZsvHTS+A2iY9xIHrXVq4rLfJcRLAPEYyNzVST5SydF7xjjol2lzdbdUtcpOJQ8WydpvZ9jPqsxA9RryNr3aAm/D2w3EW9H/nBCcr3vfP4LZ5z3eVXa4bp5Jc117LrSvYvw94FeuQ71QfQ+eRySZYU6reZpNiDYxJZO8SPbRMnE9FTSA9eDB/Rz7Hn3zTQJcX3351fLpp9yB9uLV8u2Ll8tjvtL8DR9oYMWHjnt/uFD3qQ6DXU9pu33OnXIvnuUVCL6P7fZdAgws+NpaG3im6rmhYn2nnMnzmKgMzgXvrvPLq+c8fuoPPz7p7upi/pCPzXz95efL4//6hNeZcux59NXyh0//sPzr7/5p+W//9D+Wz3i8drl/sZzzWKw+kvMjch/fTOQBuWd8oAIBvDOT99vxvkyTQ+AXwjm5XqeggUJ11lbe3eaP6PW16KHvcMJepzr34rc3g3Z3/MIpATx1MSB3zuYjvt7RV0m5Ji1Qqc/rrFVZHGyUPrV888KvPbZFX3oygH3ckw5EbU8ePb1Qx6r14Tfw6aSBOb+u7RdsDcz5nrkzf9kHsznKOLZyR3Ic57aS3UrZ0uWgZxcVKYVu8GnbFZb9oISuTd24hd7niSetEqRvg2X1sxh+573nTZv08j8VjkSViULF1nmTKxfOwbSvd3gavPIuGu+Ue5UAmh9s8I65e1idO+USEAPG5bHBLQNp4VEsqdfdMs4VZk/h5+qocSvYZuS0HpFFJoG+esec/LvdO+t8VNZ2g3zKkcbJxxadzcuWynMTbnsFHehT2s0rANdBOGppazzhMIe2aWTlmWqJkE0F5mhfccpPi6oMm7LIVvVNMpM0q+0D7JZqf9d9pLcDXcNsnp9BGzTtx+bZULZe34HaDRt5B98SXANPFoVjF1PJdbKwCqghSSRTeBTeyjc8htycZ1M2dz1i0nl+vv644CQMryGHev2QrixpqrnP26ND6xHe1S5ezuUHfuIYqsg1il1IGr4zaqMLNeYNa1+IXdchRY+1T0YX5Fn6yttAlnopaM7TZ3jUK7VsK7K1gP7GHeJUNMqhykNlYNv4opn6RyfKyqQcjwRuQEx/ro9VaASZwdP5o9/KS//XTqGiwHWXP2rXZh/cPNZwfZWNY2LGimANeQyMkVWhN7iUHPhDxL95ipFpa/Wh18pA3AEvvD+9wByK6yhjyNIZd9pcw5g0RA/eDK/Wy/vgOJBaZZeGbbUvg4fPOIjqgAPl0+T5wk4Nq4PtL1jRTVYpy7C0dQFUVi2slIa4iJWfBf7FNsJrSZiRXqsFGe190Q9Wf943JyYisa3OFvry9QhHf+clq0H94paJQD3cC553MIiMl0c3m0naQFXML6Xma1sQK0sRfZrGkVuTuk6pJjAyZqFT+3cphhd8diIiXdikRdi2nrOMI9jafm1jYc1+2HTXkR21Rc+jhsGw+9G5YMvlcQNpsn8gsQsYxbyGfmYwyOashmRYUydob6TYteLNPoC2MmNggFfYlFxA49aDZfgJYHLVL/WFvJKJD2hlbX1swRnlFhF9hQmgEjqLsy3TSEvyppzyMtAEGMXAtzUo8mt1iBwZridQOQg64eqkqg5gLvacgGEELDM2R8yyCSxJUmLxR14+BpE6OB4sws8TC4NvBuEMvvmybgN0tSUw94rAXNo8uMhHmspTd966pgkzt44SfRB3eeignHBq/KGDY5W6sJunI5KjeXJzjj8e5l7XmgM/nrybcdZZ0ewqn5XJQKmcAR3IddIiQvXM/dpHOucf3gFwYl6DLtGfVKqxmvpxnfarEa5D0oo35Hc9m9NWZf8IbE+F/DA1XWE/B/awfftNJHvhuE8VxChou+B1vPucwbXk+6afYh3K1LpCxdkNXF61Sh6pJCiliXx/5O37dxNg++Sz3y9PHz9dDMw9/pZAG4xfsIA/Y3vhV02NSLB5sfeUINeXj79ZiIgt917zxVRy78K7RTTND8Pc4s67N+f+cOPhl3tyMHSCOhx66hE8z0a5zAeujeq9pX5IyLuyXV+4o4C/e3yQ4vf/RgDu098vX33xOfJ4fx16ffK73wP7dHn0/Mly96O7yx2fp1U//jWF4yq9d7750RrH0nUoRxoPSN7hzYHoFXp6EWsgMa+TQZcchjBOj7u8TF7oXniXoUKSPKb6TjyDi3X3SeQSDBG+3lkH7kt1m1L7lqC5vK+XbI/t9CY6tXT1qC166qMRgf7kgaUjAwfc3PGci0RQ0Uc/8G65ewTl7nG3nB990CdCryKkOp+QR+lfU0FdbCtwiR4VZYpLpq2Tgljloi9w7xtW9i45Mm9448253MQXJ5xX/FVq0PWBsuFMfVouzTaY9Zhu64GQlY+PiuZxM43FOBuM8/HT1+O9bwboDMoZLMtjqQnGVeAsQTkCZeZtU3tgwMvnmnyUTf4G57xrzlKtZQbEHKAKtiUQh9z+UITBugT9cneewbnSIRdk8oBTBfWcB46P/dHWBhdtk7+ywEzdNsts9DFw+wpMfYQ1vNdacYperjUdQQOv4OyBwpUsmziMW9FRwfDClZt9ZaMmeADSWjtpT5IOsYedIPwwFX2k/LXy8sXhe/pixOifY2OtSZm1InTq6b/5wE1wn3oF5cTfeIchgMCCT79dJ5sc2CoLuIGf7eS7ZOb4JwOIxI08jgP1g3rlBrkqqAdOdC4RkQspoDqvjzyPBcrtMaAxRWXsU63z23i1N8x40MkQJm2j5Aq1T8nLBiBEMXXvj2ZGd/rm8abiF3VFk6Ac+H2X2abt0BN/sdS6JcdnFeG8Kayiiq8Lj485G9THIJrt1IAHM9enjIE//PhDdjZ/lHJcenuJMdm4nvL6il+NKBukg5/9glFJDefSEQ6mtk+ULJDQ0AyFV6gFtfrTC8xhaMw7rDAM7Kh4QZEBIBMHWAJow1oNaws4WOHTgDVv8zqIGs9f4yI07H3tdxkTvKFGmlWBgidCGtZfKcMpvovLpF3dKDjhRVcHkPzhSz/OTiI36jqavwRarl8Mwa1qfAasgYjE6GlVZJCQ64JbTzIVTBuY4ijKBk/UKJMdFfmDR/NJEiZiJnZVpvZiYh+6nzbKo1HrRCrQjY7GjMPQK8JplWaW3/puhDcswahZsJh/egAAQABJREFUKycJgLCa+MrZdXTHuvVv8IweveQ1gJHF7joc+cizaa03fbcVzH2l4pt9gyJESPSLna2NvmxdDf6K09Rzp8SFtHWem0S/DBe5GNWyxhjyt1m6+AUDPFFdEk3ORxUuGcWnWmwteM4zcErHR3+Kf9oMItVVH0GdoiPtqx0t0xhaC1CWrhuOvBJcKkyR1uTYlI6C1DPc0p45JHGSvbZdgDhswfUAQdm75+hQHj/ACvV1H+vOaw/AzkFP8lhj2OTSvu5JUs21su0bTtKDGxq1Up5Lho+tGnSru+UMxr3xRd3UvVvOem6DD46/zmFXDNub/cwmLzbLrjmxgQKil720bwMh8O++m31+T23bOn77xp+w3gEB7TCnngfC+oA/t79bOSMPiz5obNz0YTfX8va9GvtSMMeTRh9Ktup6jnddpC/dAcdwTVbK79Y5HH+FLiq5UwH3eoepfKPKl/fN3rG8brwvU/7QEHrUff6hWf+A/DJW2b2d6c+hOz0vZl2OYG/vzY+BcUNDIrrnuVr0xarl9tmfyndq9il5JLswJpGrrnc5M4XR0U+5vFmecTHwxZNvlgvujnvy7dPl2dPnTk/ugLvF46mvCSpR9ovLXqxAd3F+QSCKCwgCb+dPL5aPbn+w3L/1fgJ3Ho9zOcL5qHeLebxdfwTmkad6MoOL+gQBKoClMF+34mOy5zwu++L5veWc9gtOeD2yPebddp/87h+XT/7ln5c33Fn3wUe/WM6fv+Q9cjz6eve95duLZ9yI5yOjHp8M6BHOQJGscQRLvHvNxJGK9+oT2MC5zrn77oV30dEHg23+COXxMT6IPm+4WHK8asw0nvrVD1Hy6jFt3trDC11awsR2A3PCXyLLvrkAFk85iNb8qz7vy/8ZLQscZ8XNBSBjQMX/sQlX/6LOMd6LwuBDm9Gg3b7Tv/TRGCbl24zpvQd8kfc97pYjMLedaEuXnsQPkESuDSyRVInM842CUgegTlGjyMVMyro/ym23UR1Zc5HPICbrokgrvAlxLDHdi1fboG0c87De+G9NB7g0rlBIcq7UBLKwcRi+v7qa9yHyvsbX3iVH7jvkDIDdMlBHQCwfZei75Eaw7RYXUK4PjGJxJzMYVt5uyE6vNzd4J9TA3xaU85HY3C2HnATeRtv2wYihR36o1anB88dcc2XqG8gzOVeUkVyYG86h/6R9lA3QCat5S95wc+yy4oe9/mefvLYsOtuFeW5RZSojFa1M2AYvPW5OhSODGXpc1lcK/7j9+0D3/td1897CtxwxanYPgitcnyVrfMum1OlvwWsiF82MW+0xiwtbCENc5baXCzSLQX3NM8LC14Xbu7/MW75rhuuzP1D0uXuCgtbBa1jrGXykhQYdzOHGpj5UHGCQC5/6SCdjYXvr2ggjl06q9J1SxUjUWddgDvBXfgEAsJumUC9jAa/YogJ1j0OlTuvEFRIC7NOZdxjp57Ej7WsaROmP5bWhJEc/gd0AH5J6O5eVF2XTR4+CHovYbnEs4UhqfRwdC+7d49z0wEENhfmomsE5g3Yci9ZziRjdsVO4to0S0FttezjXKqZE65ra7n0+/ycXmLMzcdbRpXKMtX9roTo6jAPUwZhTDHUKSvOeX9VxsRLMoHtxC7+cTPD1Ok5oetnuW+k5Jcjg6HxZ8RJ5ZQGHSQJXkYRw28FVuwpoVdm6qW5ldzG2XI68DqC0rb+s2BJ5ppC79qjHLybHzwTp6DLk6pN+rYzUe0wnVRHHeaGcwS+TxUqppWokkbFweI6q4KRqsyif2b6RZfMVqXSTTgXeLSn3iM8MV17pWLKOpDbOrE33qfCHr0wI+35PTSnOOnRb930dmm4YuTQrzq7tptUyq1pvvNrUaz9zgl+DtOErYUcDiliZZzGEgPLFVNnp44yCxLGzi5B1fTuUNNkvXSu/ZjjROtG28R70rSw4ju1UDZX1kzGHnctz+Axt1SiLfnQYwiRUN5pSLC1HoxTS5D/8XMDF86CX/nkQyTzSF/x11IWf3DXDYB09TGDOk7gcfEdgbthDDXtDDDhVL1zkhHcaQEMid0jkIJHHFj2AjHfMRa6yPcBXgMY+mcyd2zmW+H4LjzGjnoAhOuQuOvGUN+iK+t32zWvv99YvDeK7ifpe1K3fEfF8EX/U/m4wvfMoOf6dhm9EyQFv313HSD80sXeQk4SVT1v1l/7giFIItU+l6Iv7SeuMeancc23W9hLSTwXAPjlZfIu8WjdupnH88y38/lKaj6Zqz5vOr7OF66UXjKb1xHZHsM219uEdwlR9l7FR/iarmM78buYdkzLXFJ2qq30OptZ6WoVQ12Onr7byguzlsxfcLfdq+erpkxwhXhmoYuGWn++z8rzznIMs34LAuAYcuMuOC/x7tL3Hu+Ue3nq4PPTLrMv7fAn1KdhPEiC7MCjHMenMLzKGM7IJnvnhstxB40cguKsnYQj4iePFZD16RZAsz71eLE94VJUPrS7//re/4cMRF8vXX3xGoIvA4PmT5Tk6P+HOvTfcLedHJ54b1ONxWGl9HYy5FyN+JdZzau+ce8DdfCZ53H72dDl7ziO0BM48p673IJd91FVX6rnc65BjOI/jdndLwa1fEITLj+kYWbnK8tisb9bwHI9+8d0unPtcvrBr7bnNcdNjvuPnI8nhmcGvddjxrXOfdJNdSdQWZ7cJFdFPTeAjrPe5W+7+g7Ns3jlptDY6pI+tI7ksig0F6jZRj4+wa9sADayQi15+tfIPBisfsTs1EEydM2nIpTzb2yavifRL5Zts3+NUSxo31VegNpoqo1iSh1yZTzjiO589h+zgFQaFd93BZiDOx0ZfkycAFt+2jXrOtfRxt/Z7Z6UBMDJ2+bE1FcehNuV5l5zH1cj2Djn4R5af0TXQlrvmlMNdoUMXZfLJk8hTRn20Sb9XmD4YoeyVoy/pR4QD8c8qm4tjs/NCncmjR+WBBR+8yVSBA1ilhL8y2MKveOoTSC/4ONfw2g20SgM/vBs2mv5Y2ZU+dqBQfBI4nnnQuoHad8Xrcq8pXheXj182QOHG9OwGnvnEp8p4tXMqa6t4zHEXCeq93npQyLrro/1s8o7a4WtdFgWvJuepLIRlVINeQPp2Wd21w5CtzZZLlgSbnAoIsl6GNTsL0VFFghom6hBKCuri+/Bfs4a5PuQLytBlPfH6SBy67d11ufOuNIYZsOF00UWAYsAtZ9STSzesNK7Hhq7gxZTI9X2msS2Btn71Dz/lgP8Ck3L86esn8OrK7JzcQF3l/IQDbl1XpVN0bA3GqRL6r/pRvy51f/Y4f3KBOUeCfieNbPTJYd8WlA1BeKjWQQ1A2GCwLjDdMPJu1/gp4wCv4iwZCcQxwGHvTqdwsFgoQdbh8hXUELq0ubgFmRJpZV4+5TyrC+JSaqgGok4kL/BgXxxkoDe6XEqP+7hg2jg25VlRv0waajnJGnCkhTqHYvqk5eRWUWpz6/RDuc0WOaodp6uO07Kl1RnVF/CKsvZV6JZKw60+lyS5alxmvKNyaG04FRe9jyaCeh/Dj3VId+C9Yx9V2gYzv+CrzhFBqMqmM80Al62lc9NgB6llrgq1wEu4VzAQb8dfXZtN67XKab7SrELtn34+Q6jgBAaKgyo6aeUDUHh5X5rYNaSKoXMH79iPcnmXrKs/yk2bLEIwaFeg5KOh2+USen0aPpcUl5m6biyDZD3oNcOyT736XnNYOvkKM5DvTDJgZiDOsnlaBp4w8ZWAgskRzhTPu3NysLJsQE/eQUluKV/Ng793yfV7EOoOOi8y6vGfOhCBC20eC/LAqA7KcF0DnpMLygmY0y5ucJTH5q5h6xhqpBukFV8+pPBLTo97bNLyx921XkdatN8dtf0gsOHPG692Vo1meWwurG1HbUfZli1ZE8HjUaWBDqL41tyaqnx3oBa/bhIr41NHL72tbfQzGrZV9S6s/W3AFfnql1e0/xV8tQX0g70PtG9cTTW16Iqpuvadjlh8Lj7obnLGQa4fHqXvO0ddH73Q/bHTvjeXe7b1VnUSpOGi2rvULgjEeUfXxUsu5Xl0Qgt4PuoxoV/T5m/956wj3kXtcuLxo44+0APzEdcz3qt2xmOstwgAcVKYQXQcvVBPMAM6x6OGxICcAQZz2llS1CV32HHg8M4OP9hA3IiPQjzOgcQfiN97cHs5f+/O8vzR19zd9y22fbV89OF7y71ff7x89vWj5Tnvu8vjsupLn8440fQi1/ehKvverfvpe94BhIoJUvkiO4MYI8jgmBk8zI94O0fUf7wLrv3KXP6m7msfd+yLKe3ptOcGPTJVrqoWb7uY1yZtgiHYs3nHrIyNSdgcmPM4K59VxMDJST7wvPuPcbp9h+DcXcJJuVuOr9c+uEtg7k7q9CbH5jgBekRbjwtyjthN/03nlNI3NKfS674EzsGQb7tRn/Xsxur7qE2EnvOsiWLjJTBgg2LVtmkohkJQCGufeZyGgjfOyruoiiIKSudYmbFj01/1Fe3aH2kwOObHHuoRVgJgBNPq7jTgmf9eEhsokxdBNHm40eYYJ4U/fAfvyuUlXgXgKoc+zxyTM3/yDrnw9MMS8nYzCMf2puQWD2esckuP7kvydK30cG5kS1/VtzbnsWU5RFVpkOJoVz7gqY+yZhr0yYOf3spl5VOQamzvcZ0pjeQxMCKoKwXTF36KVL793SXZD0zi/6XUusefwUjuOfLYmsAupq1z1xznOw3CMw9cs6zTxD5/3V4/dtAOneusH2yr4F9YFI0s4Vnn6/IZPFCiZHS79JTZIitqbPM84zfPV+nTkdO1qUC21HhufbQfyqwf8WM/+5plFp2qceVZyLCx37BKs7pLSKXxQ5B24KNNHfTLLVlWrqSlr3OUKpt/5m72V97galPlZUzqesknjrJxP/prgnKvXz9n8ykjr9c8hkrrj18cWYXlTjnurIPOnxw4apWkMaYgUh+JYgXsqKv71NZ9KU2bYMt/3oG5eRw2nVNKH0/aa6BqOBq5EYaxJDoZ3IFnc6M2aXKBNNZ/kBLBNZCVX8KKXy1QHtw9cWCgIKv3atFuVIx/W0xAiNi6hwq4W/Atj3aygrlYyk4cWjOYA0/I2thIIurI5JkkVD1JSh10plEWa51Bh9WlSir4OYlwCSbhvB5zclKnI6sHf3F7eKtnnEw5Ftk6TyV2BpbOjcaQjD5QTgqjrsiyAO20W8vNS4NF6QhZ+jOR1yQGuipcjSt8wv2uxbaDdEf8Ypa9QjcRMjPe4bfNCrwz6A73rdWdTU5stG+Dme5mig5WWnycr9qCgh/oNTnpH0gnvxQ3XZGEsfj6gS7Ucqx3ObqtlSYcuTRBGDpEia0tKgTmDuFzWTQGSpXcNlJqAkjdNqoFlmagOLc8ENadbRwM6IRBNfvkSiD3Gje4G3RzdQgz61XMAQQ6wXmE1cnqRGyNaFA3L07yku48vuojrAbiRkCOI3IdjOqAFN6iu6Fsjk9E5HJ7fA7gBYuG4OTgL16UKJrqY3ogYBsPdPm+SV3eZc5/X7k/Fp3m2qey2OZN+/br69Ltt5ZScGvbtAPmj0bQ2HqjQYJB5lqzlW5KxanGyb783NON+/1z78jPQb/vMNxXLcmXuiGiG3M//lTFoAUcH6v1Xt/bq5B1b8d0ePsO+u7Vlh2fmtgJb1jjBDaADQtJI040widw0Oad9BfY5w4GeWMgzuMBi/E555TCneH9w6k/zIovLD/yUpe3FwbnLPgvCALc48LiOXet3c1FCEEfAkl3CV7d9kLe4BS40Qh5CTRxXLpNQOE2d/zkC5TwOeeOshcvzrnj7eXywsdZobsTWsJ33N51zuOrfiDC4/t7fA32zmPu8iJA99tf/XL59X/4++Xi4YPlzX//7wkSnj2rJ076LjkvWs95b52BhVfPuUPQgB1lf1zy8VIvVD1OqK+JV8XlWGY/PIbkmCYO9ungRM4hRluI2NWdRvpWWb+OhVgu/fecWcytvfGQtuI0rpj+4G1w8jYBT3NlR8UsyNJ4B17xq/I4Hjti6BA13GXACNNwgWk85zZ3yhmc63fL3SfYeY9Hgg3C1gW+vFGAY3UFjai4iJNkl7boAEA8BQi3uE8AQzlsMDcLio4BBovSsMVgVt42UwWlAODIY6BS7tLA2ZivDBoD6wSWY9PaWrpuMsUe4yUvB5DcKxacgToGMydoli+yJhhXgbEExZgb5hU44+42KD3nMrhmsC5/5LkbDlE5j3WA5etdd7nzDh4JypmPzcdW0+Ydc9Ved+VVQM7zvtf8WJsgnu3UE1yIrqWv9epH9akO8nUcjl/aT3UcNlz93l5oivgdZayvRYTxv22uEwDLZLaPDZxyoOJjtahqZORh6jzluZLW0528T8b+tDm1Exanjlf6rAgW2kua0YA5RtDa19M0AE1K3tNjZiVsT5p6+y25/NMXYdlKUlhTzxMxnjizJdjGGuDcnwNvqQ8+VfZaAdoEkFwjPH+vzb62zJUfeAnKIabmfR0fGmZArgJRwi2Dp07BV99oa2FLtpHMyn6O2SAxj75iFDzXCPA0ziB+4h5Sy4AdWBLxj/AoQV0D+69toJFnBcDMJau6HJqPzNMWoHorTB3gkT/XzUGwwrBPQGDEVhqEgFy2CsTVa39ewIdXQrwhf81HjXx3qu+T02Dq6bvk3BKYk96xNHAXgyJh9K2kKfFSimpD37Vx2GGtU9BiJleD75zsbJEfk9oWgxw3H0L3PGshzrDWGIgwmGYwJiHRRa9IqobTRaBgrVNjDoLjrOWd8EUF4OWcTiAXMfJYo7gCwdmE+WsmuO181DU6oFxfh0/GfdC5DoORgRHUY04x6zR1XvtBZeDIWx3lEbg5bQ4+uT+GZiJStwu6qGiVLDmZKuKcyWordJ7UJMGbaiVkdOAuOOMoqfx+512jCjPGZx5OY5f6YD24VhZC+3Q5NY257fbjUkrDJWgBrmhraaMbJ8Qt8wR4VLmC9wnqATNBpuO+0HjYAEHohgFSLkZCqiTX47THCRd2qy6QNQ/njbWo3vDBoFVr3CYqmk32KV+x9XsDwcPyQ4Exu4uwmQ5ZAnVFxygcEO5JRid1YfqtKcW5rvNKCE35cQnIvjsyOiBZta7sCiBw8FzpKFjuPtqj1CVd24A5L1G+joP0dF3EOZnDElqjmGMZO2kauTQe8GzPxZjCYghxxXNzZ0aeI/B4MSkXSX7OOxtXaH6GvW6HA9crNhcRjk+VMyKBiUe7KoEi5z64R3R0AWYbOzf1U2vXu0pSHSfpOk3FBp3mIjTL05Y/fm34TY4tsVLZ6kSx1n3tqF6OnaVdYScUV4FXpPjH6rOC94yotw+N1lWNEzobGT9gvbZPZCtMCU1v2VRs7MtedrW/y/6H57jp+1a99OXZQa8h2K9z16DevCkDgAX2Br85h58EUxPtXUnBjt2J6lRO6ldpJ9I88PvyzCT+eup5rjsnEOit33SMcgGcBe8qBQsetVoXK5STKW/qg+UcchrX7llmC48qptx1QCdpT+/S7XvV7rrWyp/tNo8xekfVK9Zt2/XduwSDLnicM8cMzvtyN10IYA9Tn97w3Wwv6e8zAnO3z59xyIAvR+X7RIDueQeRj/DAw8CFd5p5gX+Hk0jL8rtNoP8VwbFnPIL69ZOny0MeWf2AwNvdhw+5iHhBgPD28vDhe8sTLlh8NNVDzIMPP1g+gObXBKx+83d/v/yv//f/s/zLl4+WL775ennGY6zyfgG/vhDVXn332ounz8LHvnqO7Y9H2k1deuz8UqF2uItNPCZZ9tjqu/FM4pnmC+AKmlW/9Om68NV29B2A/hM6WWjDw9QjyDk05xe3sf+dO3d5/BZb8l486zlGwC8/lHl8llX4V1v8FJh9y/m97aqLTAOPtzmJNr8Dfx9n9Yu89+75FVnptYXKs1dH/nPXyaqrzErHOnZEtKwbPPpa8CbLeXtXdrm2Mski8kp8+BXboUtptsopNWnTFtJekY7bIm1QzPPd2U/bGGcVsm9Wa/4PG2PQfBWVgFmCbPq5l7zUfadcGdxLYMoExl75MYbcpWZd2fAJj+KTOvB6lLUCeQbafDTVD0eY5yurXfYuOeTVu+vqgw/KMtBnkE9+/nnXnD5Xssr/ygcpe/5KW47Z9g8qVSs/tc3tijrYa1vKUk9JOtSI2wEGm7+R42OWKtX6Y7nsa4n2HrSgbbi2XpWk1xcqwTcF91WO2NGq7i2jhzqkDRe5WTUMQP6Er7C53AQlT36rTMprPXBwBiwNQ+86Nx4+TbtpNIFfcBaUAmZd8Xzc9aU21yh1TA5+3hHXP6izVvhe0Qvu0PKRyn6HtD9O5ARdHtJ77FJotupD6Yp9bUqzZSSx5RccRa6bxjEJ2KfRRpbWVAtWIh1D2twNjwli5HBtg/DetIN3S78ZH8m0nPc28vqd2D0Di++jr6y0XzbtZ/BbnjqozaNdEiVHPCXtIcB3SdbdbTJz8yhEWvVBD45zC0G4hTvjbvkObsv8UHWLgNxZAnOUfWepd8a5biP/VgJz6OsPUG6OZcZT2yq77qyr9wJSjXKRzK7sZm31+9HHtT5wJLOT9u9SYM5GWQVJxCk1bBMln1Gj0UCPwgqPvf/dfsBnAhXuBJBHFh0KmjgHDUQJ9+BaydqURtUpp3FCv6rnQmxCv3UmFkSUchIoh75ZpLJ4Kr0E27N68WcgUYxDeimlvJbvL3hKQglcgRx9iCIEhpcpz7InVT47Ht/jhMNeKSOOxwW0vF97cgRFVAmDwQckXkOR4ER/gXUs7ZxEpUfrgutUVuPSzzI1F3voPeFJ8EIc6DgOBNvJHD2B+UOQtKsjoWi9GNj+hRs7bKOMroOvXO8slKcqOSb8UwkSO21jObvV9r7ovsehMTNPV7rBj0bxikdjVq48U3GmQL1hG7Dagyof0ajMNI6FgLTZTqFxZrmide/7jkhAEDZl5wHWATeGKPhq2016/GC1lWijreVG71VqiWo+1SbNpHsbQAb8p2uUrfaMEoj1yweF09A84xEawCkxpcgCLG14Si9fcQSwWXcOp45DhKfzQnbsdMOkgZOTFxshiNoUrXYXxHVeVEcKp9ukctzsk6qKZRJWvIZu4V9wacTsvkokrijZBhd5yTN+EYqSnQMhPU6/QXDOO8FyYgwD50ZJVZJGZTEPjH1wpVEYcqk7v2IT0d3gqWxTydBmLY9GDhgeQG7lao26xJbDD1om6htePpTjuz/2cBGTMuuMuivTA6ILStYrtaMefwdcMj0hyGEwubpk/bBA2uZsWT42SAt8XG/kP9I6VgO2ttlJ7ZGkLhuNoNN64xX2ZqGuV77pJT2d3aWcBA/YHPwVVOIv6+BYNnT9MWMjCDe7ERz63pqqf9OlL1NdfxBvw6W+GUoD+78mOeWEbYXUGMw4Na+0v4R1XGoFShY2Xnm2ZvBBL2ma19ay6TeJTdH+yIps1Cs/2s/j2DLEW/u7Iwocxvr8jVLw6uj0NnyPT29P7b/65PXY1Z/LTGt0m1b7Ok1lRuEtPEVIMDwnAs3j1F7FP16xIsg+43JZnRXnqDCPT9pdso4Qgc1wdZjrV5BkXckC1AgQXVKRuSqvnp+n7UqaIFOxWV6X150lXFyPwdzn0rpW6Hfdn+gymPYq0m0Rz7laqTH56eTcr2owho83pv1jcxLW/2pQ70K4T1TGQEwpQY+Z0M55QZwy5lzPc0sDS+qaYBrBG72A3/ZzrKJ5OeccjmUfHIJxZ/eWuy9eLU950fV73Bn0gCPpfQIT3v0mU+9AM/n+nQvuEvC4ckYQ7fnTx8tnX4Lz6hnvqPuQd9rfWR7+6tfLR3cf5Jzc/t25/4Ao0r3lxdNbPK6Knu+/j/Dz5Ytvv1qe/Nf/svy33/2P5dE3j5cXvGfOOxFuExj86KMPo78fX3jBl1wNzt2h33UMLL/XOLkrCDv5TjlTzjczeemg9VF2bJ0ruashcANxBEkyngbRvAvQd77W8Yye0gY9trGfjoPHtdg9nMcOo5ck7ah/cAEFvnqdbmgWHvX48YXv1hMZmIFA+d67C12CjPBxMNHBsfHRS0dNfEmkUcY9gn4+1iz9Bcf1Mz/wgZBa30uXOAng5GYkj/Hy0IvDD576RlJwp3aLo6kQah9QiNWyknL72N9rtiild8kqeZSnBXY9J0B2i8qa0RXYa7uVJ3X9V+VFaZ7pE3DtLm5oQFAv0Q2wYTAKjoVlA2Q+Quq4F9wLmzwWzWWwAba6e62/yCpd2dcrMM82DbB1oM+vqnr5fItg3Bnz6Y0b5VfgvJYvuY+An3nHHLTKBaHGS71pZRTLnvjlbX0rildfNBmqi5gOlWt7/UnP9FPgTlNpbJPejscPASQADaDsuBol9djMNv5CCzN7aL1Tzgephh79TNEveWHKZ00ZH8e9trzjbm3cCkPNCRC12dF/1QxLCknKGWWyOppTyAkLiHEGES2ro8aqObrpXWuhhi/0jXfmpEBJh96uEcJzLpw2ruCZbxYrKT/qkiuXfx009DJ6vTg1855PZNadcz7FAg8DPSPYlt7kOlcagnH8udaeExQ6f/WCsoE533dGiz92AHtNIKnu1JKP/fEHBWTkXN4csBv65Lob3VxDvZbPjzbU7es8zmc+sVPdqO7F0ewgfGJ9PDeDor/aWaDwyGPf+qGyYOCWYJVrE+v4rTPvdnbOGMB2vonD+IjLONXfsKNjg/SMdS70Kevb6sqxDOWZU9C1njqK2MXOIvSstX5YiDbfXZfIRMbSO9wwCpvvlvMHqNevn1AnMOfjqdwd5yOsb7Qt2y3wXjMGCYgyHq+5LVvYGT9svfEaC861QusTZddb6HeG4d0AwVtb1VzPtVTbRgvT15xbWw6yusuVTmTtJ0fC5cCccNLIqnKTvQQqNZK2m6oNvlFOP1Agw+Q4JpkXvwG4AadDzEPgxkxbOak1VKGyV7CVVRmKltNJcOOoouEpQWToAOIO1CC2HYevQcLsA1/H82QiJ2UKTietZ/wkStl6b7JTXilXCysQ6ujDoJvfYqIqO+quuDTp7MOu9egDOqUbOotldZR3OZWBFPEyuUdfPKAMNYFUimkoSmrKwhYFbdngsK00EMvWgppDFbOoFuaV+432GOWofYVN4qROlw/YBN/21pdydaE7ckAU0Nze5c5F0Le6rs3bchu/E9Aw3BGeFI17VfvG9eqS2lzWYoc/kEqdU70Dg0Hr0t3TbwWGN/SpD7baYLSsgloH8zq4TjxXrLlQllx9Szqbw0i/HvUBy5wYeqQsfE6tQHcgGqpnJfvXZSGxuTC2BBid29Y92ATuQSIaFW6onZSuEXKgzdzN+TtgeRedVfmIliZ5ik8FuL/QZC2QjoNG3SkHb08khCnGuwhcDOQz7pbLwRuYecktHbIGAEpCRvSD/Mp0yYDVz8KfyvA4CV5dybDUuab5J2m6bh65rpt6TC8ppCNquzLp2izPQ5qBX4iTzVbKo4K8THC8RGLL5K/xPZEuIcqgMNcxHgVQi+/aENyb7PSZljTr1rCb8NjjrMeDE1vtsX7surZwzXu7nNjgrR2W1w2YreJY52aDrvBRgFV7xb7pZ18/MoOwt9rw3Xr2NvtXQHBSDn3WWus28qjbsFn3hl2rKr4w4fUxMkc2K6OxjmUgDiUkGUXumvNxuXjocsu75/CtXKSIA72vtvaRVi9mfHz1nIuNBwQr3uMx1ft+iY7jgxdgXlCUW3IOSeDM9c4Lj1uvDdxxxxx3uj1+Ds3Tu8ujJy/YuKC5zUUOmlx4QQPOE4JuL7xAI7jGpc3y1ZMny1ef/mF59cknyx++JiiHfgl8cSHil1INOPkBCu+0M1hmgE5f1903W1C2Hrg970Q/7eswhAEJg26mDrxVENZgRQXk5sBc4wWXSvFqG8wyKcN7SyU3d68h/ILHbhM0IwhZd8wVpnwTUKfqBZnnz3ak+yfL+KFgTriF1zvmwKXz9rT6RL9AvuXFA7YWL11mZ061koawrTLKgsWoYpVSjVz5FIOCFWoxo4cDCMrwwebUNg/5QBNfNE89BIVeViqTpF6UFdmgKCgmQHFlaPugMLMt4gEGbv/YMj/Y+wNt45t70R+aWNuggP6g5c2rnEBZKA22VZCNmQHdwM3FEujhTXAB31m/rioOgbza7o/cu+XGuxjDz+BcB+iUzZZ6lRlI8O2BPiW/Ue9+GSBxs25GcygHuINiaQNmMqt6ATK2gclj28QNcvImJsd40u9TaFdgW3oFrIWrW1aUqaCwosidRusIFkrUGL6ilcQUVhS179pp3m3Fx4BNETV8cIB3yRhMBeO4vd5EtDv+2yS2WY42tg1tKJRfA3O9jI+nuXCqbpk29UmiHnyDOT6u6p3GroEG5OpuOQN1/b4zceqVNflVHQ6e78OjlgNZ0Y522UZ5tK2WU6Sywal+WKEqcHSy5qeVMLSZknd4lr026EoydKAl6xcErHkGwgxo3eJ4YJBaB/aryL5n24CY7xQtv1KWnm2cwVA1f+bqrs/Cw4CVts8aAEwd1LfWpNbIXCKOVbmw8Wcp5BPU7C3HMoJwt0ZgLnfPGWwzQJc75LAtNveOuTPkup77CKvHxvQpx0JGkGrfHde+4PvmLGu/8iEVdG6XLdVOQ5f21gouuMqVJwaDDS4F5oL3PXalzM0IZ5WOKFrtuS0dmwE/YllHzQE3xqtlIQYfTuHA1F1RKsFgCAeWTdNT1jf9qqoLKuOJqeNp4NOOAcaaG/pctBp1959N/nqfB/I8LovDGyTjXEdp4e/oBw38zjPdHAhgbutUit5OLzBsC4U5aPoOJKW/vAdDMvtgs8tJ6OzLhFuC5KLMcrnUqAorfaQREMFDvu1vT6Vr4UktmxlmS49LYZ3uj/GLR1Sc0JtP02waT0ij2LgnLc2wunnSdFRpHub7tIK66RqeK+6eyU3qzR9ci1N1UAu5Rng3nRAWjYuufbPWXE7QhgQz2bgFj8JJnw5lSDWlxjkBlbS5yXLr0PlKMnSd+1t67P16pVj19CJD3Nqcs5SnudqyhJUG8pTAf7SCMDSDR72TzhP6whavKIccFwj/levGwuCvZvWyWMvM2G6DR/2qVnmO72mL2OC5IEVf5bCJH79Er/WE3LbVF1wPhmVztLTN1NYWebL2wG2a2ef3sFptw+xw58VyDrBZuA5R3gk467ZnpNyk2GLfutVtnlFmnjO8KTJXUmn7dcsRtryP4U3Vecltnp13a+fxwK6MfOZ/Fd2O5Jrqu3O4hvlP1qRNfv49uco3XJt6yv5kJvsZC3Ju7Nce1c1c1FidYrSp3vAfIV+l6GZrZS/o1Ae7ZnDLPuXuDtZ/l8fEkcjF8TzOeq73gQj7+KOPuXZ4b3nGZcBnPlrqxQhwg0l2W19yzfMC0aCdgT4vHn3P3Mvzi+Xpc4J0PHJqoMtQyPm5X019uXzLo67P4XeHjxVccGFjoO6zLx7xGC13xHG8uMgxwwCUAQl04iLNwJxfSF0/KkEH6g64GifHpbcoh56mNlO3dWDOPPbQJmOsDdh1UG6+Y65lrvhwTTBtyIwdLZfIIVXJbkLF56KaY/AFt8qcXRgcVH+tfjmFDzt1lrzq8pfGO6E4U89FLheGA09b5Ed8aUjqd2KH0cdZWrQDnlRkc/NhuWlCBU2Tizw4ha7hyXPxV+dJ1lc8dNWmnaosrCHkXsfoD4OH3bN5Rils+QMd/choxH4Ek8kL7LGMcfccIRChtpn3nTsGCdwqcFaPA0mDLyZAVkGyCvwxDvCqOxm9O67upvOy+ZZBOO6Qq6BDvUPOL7AafEhbxpJAsAE9yupVvOouooQTh0zL9RXVwhE/402/asyBOP7pifOhzDDf+YYQ4N1X28siBSv8skYwxbYw9ilOu83OE/CaYkbmmvaDpox3y0deBvxArk2laqGsGodgx3iGjfJwtst+WKSyVvu0g1v1HVvtStv2N9qFqd9oK061frpuZvMk3pR6yQk+NHmElXbXjnzkgTUw5awl3iVX8LwTrfllhS4+Q7gKpBhDRaGAahf9lN+wKGN16uug17FGsl0kQSlTTetYu1OjIeJYiypwp28C9MWnXkOg/xsfWeUYkHnGxUd9MAFPtgyvdaOl/uAhHKluCW4NmUJd9pJQxriJx6TIzO11ZfO6N7wCmbcMtLEl4EaQrt4hx5113DHnHXIG3vL4Kzj17jlwCSZuNzkYOKUvjqN9UgF1ABYXti1jUrCoXBque22o7UJGXrEj+1dJDs75JA/cEFwKzI35UpwKdd03o85tWPFXrJsVmocq/VhJ3i1nlXEEPFHCSiFpMBc2nU8+NQEHT2BZ/mmoiWbOJIsTaRcHrgZvfT9bbl2hbSjlGIS3UTdl0pA22nU2DzgmH0NjDz+cY/Dn7IbjiHTiuHHSZHVK6mWbexf1O6mLUPhm+eUFhD4RCYrOp5/Qrj86IdRVNW2PGrKJ3hZApEFcDyCgJGk/77azG6WLYCqNQZv8qpubnUXJSUu4FEXTFL48TCVJ3jN+tdVejGC3UlTCY0baled2y0fpOplH+EewzSbVeiQr4g8aDkBHItLXuSF6CzjoV7tWyRSpxjJ1jbinGf5ZC4v4Jr1l2FhbVy1wlbnMYvOXVrbHMn2ER4se4hSypiPY2tgFGZiG8L3trKdpUu4Ip5jYt0Ysnw09O/MKarmGV33jS535MbwxwW7xFVx0xb2Cct6toK02/tVa+OHNHHW++Z4dZYr/mjUhAbq02a5MNtuyoZc/Ag0a6e2L8uet+hDN60C0Cq/BcMTE/76px1f6tmXDbsLXE9wfO7mWX5W+S9e7f1fxani7aNevzTNepYV2a9vNNDeVO9McleVzxP8I96+wzQI3tv93GPh5HJp/55tkSlfwdG7daL08YfbnWzm0neabjMRK98MbYB6fA/YBieN4TdIbdYZ1s2Nrf7LekxtI80um+TgEv9zfo3CXoAFhAw9OCVD98ld/u3z0q7Pl/N4flk+efJtg2ssEx/wwhEEB73Dg2IEQtw40RRZ1g2nPX7xYXrzkIw/IesljPy/4KMSz58+Xpy8I2Hn3B38vCcj5mOwLgnm3eMzVa4YLDj7etXfuRRvJYKD8zOtuoDp+2eYFmLIdlx6bGheDFaVbw8XrAJy02qTuWvPrsX6coe6a6740vhfB7Q8eX4urHGKCVP0CbCXb3cpXcmGYWsnLOMDD3LbWrY7n7uscae1PBhQY/Qxu6ugtjyGycaVk+ALPdYW+qipm6p36kCmeDTajh82iBjlZ1QLqnTgDbNY2mZrDQ/tP4sQseIlLWRr17nMh601nuZI9Ktr0cUBPNBsKxTa2e92AnKIcAu13+lp1b0MoDPMKqlUQzsBbBeX6Tp6Gx1a5MNbXoBMPPj6O52Os3nFZZe7yJDDX747z4ih3AyUvHO+OaxqDCxWUk5dl9IFv7qAzGGhgLvUef1rB0zfd5rGnRr1usvCR1m6DySgzT8UZdeHawQEp+w4ZQrUZW/LguRu+s9avKMCvRo12fUsBFrO/YncyqIUTH5rQ299OdAKpuXdpInlrsXmKOJe7HtiYaJbzp2KtrzC2+PHgEbzAB89ub1wmqfjl+0XvhNnoaGOtq6CcP6TXlh/XWUdfsy6uwTrWppXW8/ksADOvNJeOyhVH9bNVP9IV5U8jhERNsCUJMo8EOZLVrs6R32BzeQFGbTD9Iac4S55jEGu7wS37cOuWwTF8nmCcj3ve8gvE3KUGCRu+7gZL/TbzILmMmH/esIQeeXQW+Kjl+ikHJX0vW+tgsIRjSuQQYIvtkMWxyMDb4mOrPhb8qgJzCR4y9m/SPnROkI4ytDVGyBh2zziprZ1Pcr5ghJ3NY42B0pih0W7Q1V2iMhjzz+6O+WgnLwXmIuvPZocRVquMTukNl4C0AZ4XA1HiZBQ8cHSqCzYgspFsNKVOWUfFC1hYle2gYfgJ0ehs/VoHkP8zglteLNcAUdbzdqn0gpfeG0XVzYvx9ZAWCmvqLK/SjtwiuGavOfCnHBi7HPTrECahE9okD3WuEwVy4E4aD4bVz2FXAUkgq7h9AXe1o2C29V0alEuvorIrbb/Se4KnL4O/WWirve0qbdM1bHDYMmVQa7y1QfhEL/wqHoc6HuBnyg2+q5wrCtqo+e5R1GNLdJ7/E9BoPMXbKCxdiz+zPyU7rJWu27heJ1c7z7LL7qOvqWggxFRDlY+kymeCN/oEoniCMTXN8Am8082W6gsN16S5P+Jv9ZrjgWVttm5fC6fxWka0so0/58V6N5q0AMQXx+CcZR/taR6t3so/NPXya2kNzFXArQJ1whruQSXlBO5KVgfwlJeDDjJdu8KfgicUSWOOt65REHNd57+t63V52eRqjLe1X0153DIH2rprYupXtnWwb8ZrTjN+w/7YufZZ19mhTM/T72O7mWY/145k/bH7/1f5mwUu++y2nl0ey23p3Tj85ZVmf+/e7+dTw3/+OfchcDGnH/gYkEG5e57rsbGkZy0/4xjgJg4hsOX+3YfL//zb3y6v77y3PL97f/l///D75ZuvuRDhTjcDZLcIQhjEylGAtcYzyLrDjTNB3td2xwAbgTtxX7zkMU4eW82TI8j2uOVXWy8IznknBasrX2h9sNy6fw/JBCJecjcIQbpX3nn30nf+eJxDErTe+XeHx1v7bhHHpLcOUjgeoVEradhqjarjUmAGNYSDKy9hnne7ycckTfuB8Jbjse8Mmrm9ylrTtNHBFn6lo++xi46wFy4/NB26iSOtDeqNHQEUTsm2qa75vPvOi0gf6bJvXiDYk5LLMBYPCAzOOTbFW5Syo/oWb2ChM786DTIx+Qv75MI7dVEPig40dD7j7GmsN+2lNghb95iHeuE3RXHe+iK+4zqwgzbK2LRs4fNJdZnvx0xuMbbeEWcgzEdSE5DjsVXfO+fdbXmU1SB0AngG1Ao3d78hxwBb3Qnn+HqnHHVxE1CrPGVlZVw7KDeCd8L8W9sKz4Bc+HR7cAqvfd2+ulkvLnW9VgG+amucyje/sm5yD2b4rLDBd62LE/yye2gGvTw6NX7XzXsOOchd7nzGS3kd1k3O5hPCym8v0R/ocon3AWDm0+XORY+/o8Cq1sRjbmMWZx2V1jW08uqvwZoE4MShnPNw5myta7SN9jlIV+fnPtLvVmt3gj7hPWhCBx/nP8GivpsufAGpQ304An2YiPIsW9Z6eKIjHUx96l95Rq9ptDPoXvdXopJ1sgF6hMm8YfKstXgOzOWdaz61w91yLKQJcN227JrmnLOMMB8x9d4eZiW+7edYas7WXn+lkX/5UYl/GmZIqIEGZWOd2MAjne+mN/bie/h8BFj+eRTYIKeBN++Yc+Mdqb5jrh5fRZcRRMxdcrF16ex4QDg2bOpip1A39ECj2CJ2tQ3Uao/aali2oq/imOpmLREPUvoInPxHD8z1QI/ru0va2DVTqV1laQJnN8Or9cfba7yjhUeJp23lFOrmuOm/zCccxgs8gNn60LFNFnvjQbzxlOUQZUKtPR0Mmg/tjrgXxoLEr8cKlIsGeKmHKXkHA55xiM5paQeiiPPCRUZJw7rAGuziwXGi6jRbzl1wTnrolB89IMiJnicl4LUuzC0myqAfcuyfJ0nKGBIjPbcHC2CTt+2VSuOUhdnOtrUPtK0jQWrnX1sngjEvTijEO+YbkdlNLFJX3Rm2ySyd5aeN3pZmPpajSBMNO5TOjMdu8mwym+CUvKHdZ+tHNIHTGf1lxm16jRXzR8EVSmEMygDpx1fxbypZFJvhB0NgZM98ok1T7fPBAXmOQeaqqgzOe+zU037QAqtS4bQvWz8uE9omzYYz8QA9nErFE4Flnwk0ZBe/wZNmSbMhxHWlU1hmV7Kz1ky6ZP2AQH6Wa8MPPf6lThl+wYNP44SPQgYvexAeXQeX4khrgbo9TW+78dq8+zkjCTtKgo9bTrFvLt0+bMbci7WuL804p5Levda865R64xf/3aqTrSfgH6HYYzPr17C3qZNxGQOoXf+afngLzGPRvtVS2p/nuuV5LHoOzLDG/0vOZ7uudvixffh78O/1cU/qxfodBjVvynK9Z6DtU5648IKDC5QzXt7jhxV6bnP9RHCtLyzttcdWNx/vq0CHr2o4h97zPT/wYJDiLh95uM3HH7wb7snTp9wxZ0DtjItMZEIn3lPunHvB+3qe+s45PgThHXJPCdidczDKhzCQZvDP1Bev/hhsUm/+x7lo6ZSGsVNHTjVPzrXq+EY/R+pgm1X5dbDDssE632VnbhK376jTbi8IGIqnXgkSegDNMc+5VOcf1g2aKTcfzMiFC/ZJe58T1RgoQ3jlap5SYOkr1fQdFC/EveBGa/7gMwJ/iheifl68JmEjYblaFTDAa2MVJnCwA6UXZeNmJS83RJONndlGUwIkEJFsKlrtvlBMszmdTJb2lMZOcJpGO5m9Lp5UUKZFDIpqFJ0GbVP0ohpAqzvMdBovbbWS74zzy6g+vuoHHgyq1ddThY3g3Ai2iZugm4G5KcjmXKi75Sowxz2Z8J82g3rg1EvuxangXgX4GOu8a8oxVy9lTHfJxYsdCTvlvgJwYgupGdh5+VaCcmIy5+Jr4Ikt97rOMrcmh+LTPhmejsfw0ZJjXYN6/Vo0IdTCVh0E0kkTdcfaNO9PqEd7kNgVq8FsbqM8826+pcvgTjYom93N85bVuZSU5VeyysNrX7D4sTgnmwG0qZ01odYt4c7Lro/1NLRDxsSnAmwDFx6hdd1c8Ws4FJZgnWuPeAOnzt+LPrDM19K+eE08oeE/a0bmVoyYmTPsOUYsg1PlvtwcLdEryO0MQ0/Vyo1F8Oz3YerOCWBFZwUTIk8gru6aq2AYPg7zxA0Qlhwl1+AzcpwhuWPOu99kyqZv69X0rmwF1DvPWKGBuOcHGPD7ww0GM5Xn3XK+q8612retLtwtt/AV1nx51QCifp+LJY4FsbMGpRz7m6uLPy+VDzsnXW9chyvRQl0+drvAtqk3CYCxjs5TFkx/4uPktcaL7Driw/I/VVLPHum3yGwDpIM3pHkLyxs369i9OK3lYX/rlVSqyu51/NTj+e4wNN6WRY8ddmfARBp0ZMKMCOto3u1Sy2jxlFvj9uKaQQUXzkUc+VWXq0me8XKzUUweBHfSFl5cBgK1dUpHVyeJ+krLLsG2OBxuLwBk8RKxpmweJ2OWraYBbt+ToE1IHMQcmwqavexCg11Eq35KR2VN1AdIqPjSmXpsZli1bPvG2SBD5gygPPPY00THgd/azfgbKydraS/eWxPIR3izPHlUvy9j7vGuk7f5LViwkltb2XK4R9CoBED5JDUFwBTZTUo0eZNkfK00rwmhQSsfkNK8KlJcykdW7ABrIaMoQdI2X7s+GiacAZlYTcUVferOJZg2tL1t2bidrwQWjphPCD3yza/yMqekTd7lyBhAyx4QcgBw7lBXJ5eXVUfnYNomPOvCxevcstL4r4ua0Q6SeE7M/YW/EzBtq5ZTx64ptt2OUOa28oQjrA3W6/NQZGv4CyqtNpj63Ha0rctT8w2LDnwleRzJ6fajXN9Yp+YRwl8I7Cb2d337LmnP89LchFl4ZhBOmR+AMu//OlhvGYGfwqF7qLap9xalqln0Js1FC4NvOOIOFxm+5cSvtt7z0U0CcXd9nPXl7eWBH3u4c385f/56+fyLL5cnF7eXTz/7bHnCe+FyZxnncltAQRfxjK+OI14WWb9z797yHl9bNThnIM675pRvgM/yhTAOUM8Jbj3hrrlnBON8J90L2sx9C4uO6trixdiaODC1CTR7pzo3rNp+Dtj/HLuiIwe21OvC1ECb/OVVF00VePBiVz074CZPA3MdnPNi+yW6nSSq6qHONvVdcp67JwXf8nZMbhZFM/jl3FgeHTjZyVFXrQCe9J6Po9r61EnLat5Detb7/VrdNizcWU5R2W9pxGt+ir4u2VwoKldHa61eF8vVmHaam5Xn97mbMozTu5R6J6R1b51VqrgXVpUzApzr2Bd9sYSYa09hefzUO+MIwGE5cu+IMyBXQbgOzi28H45P2wa/AnTgJGjmHT0Gz5wHBgMqkBbYCOApp0IHIziXu4Cg80660HbwDX1y4SOeNGwG5XxEL/qa25fhD5T9S3Bt5CmrC1ggp20OYEhffzZTmjdpSA2z3PyEmULb12uBjF1MG8sqFrw5OTY1IpmPR/Qz+igXTXtFI1inZQK3butch79/Gd+QnWrTnOZ8pR3Ak/okzP7HnQasJI19fBDtzF2bklt2zSEIE9gIkAGsu9cqSLThSieua2jldUcdPwrMd8ERCIqOMnezv+Thk3P3kieP6DJ4Ze3rc/s+ryenuWjDZvBJR2Ut/31ykMHTI8CLe4g2/ESaXFOAJpu1LH4Ph3y9UYj+iq9b+D61PHHHMSkfYeCLyAmUKS53uBkMc66OueLxB56urwkuO3/cqPtYq+tInkasFQdM7FL3zaGTQTyDceN9cbk7zrJ3z7H2G2zjsdozgnILj7MGH0MlhhGDYVvzabPNbmWXPGYSUKEN0O1njdNACwEoSTZuOKmMFs0mSzqRZDlDxNpwGJhrOxf6wV4OVyA1OAInUuF72NQcdkftzW/Gfafyge4ndgzz0gRXqBqZxq/UGtUBLQ2OpSunjBwoeqqzauQ4efmVCGy2Mqg6mj7HpEphtEWkE0QxMolgK9ahS9Horb8EQRvE4ox/VlIMukR/8fvkIZCCi5pbRc1FZ3NvN5wYmScC6U+3ZY4gL/NOaCkTWX6kos+xXITqYKDzlhXbxlGfXdflbRcTyFR40pAobQgAFijZCmts2vaw0ZQJ0wt9w45y9bmKx/X4paBjkdLQ84jmEiwCIRg0J6QTrPS/Ak+mTdi2mmBZ7FuwLNhEa5JuugxYW1JQ1R6zbmm9AgchfKkIL7mHkpq8RIIiZfBFJ42sdB02Ut+CbyUd53RsL/Uq/Pa7yBrzxjZHbrNTS0/DnjT19BdRSuu+p3YovvlJMORYhFBa50odxySmfeVpwXrhUSsa1xrnZPJqk0/VbfMEoC6k/BEoB25y22UeXGWmrLSGDb62iRt4tVet9jVOU5/W0Zqx3qWszOZ/yud0rE/bblS73J1LZHXCrE2GEcCIC06Y2u7nlByTvW22Ofhumh7xvinH1snRPB7RwUmfuynTPyM8/WjvWzftXubhdcgHzA9A13H4i28r3//jmqHnxbXzBxWda150+zW7/sLqAx4Jffj+/eXh/fvL2fnt5dXj18vDN/eW+wQSnp0/Wz75139bvnh8vvzu8y/ywYbznF96sur654UmuTOXE9XMUPj7ZdJ78Hv/gw+X++SveFG2K6WPC/qhh2cE43yX3EsCX8/Jn/oOOh6zPYeZQTzPGT3fsyj3nCumVMckxZVvB0GkpPR/0OjHK9DKCvAYVhfQuQimbBCj18Jz3p/XcHMDcz2PzHvL42W0NW6OBcoYg5CLxvA16GewjyZtc6K79dpKB9Ucx5TY02M77WE6+o6MPBKW82rGkuiq7/q7c4c+eG6sgJG2OwuFF7D6YuX0eBDVh27Tac/gtM+K/hS6wdr0aR/66Bt2zba1nULXlRkcABl72Y1kfZggONUUgrq00Ybyiixb6xwpec6P5Ancj58Y9DIoh3/7WKp3wN02IEcQzoCcee6YOzP3K6rgiZsAHbmBtcDKZ3IukMCc9h+BN4N8Udhgm4G1uovuNjz80EMee20ar6QIwjmh5FV3ypFbZ6sAnHA4pl3OlmmdNsdaiob7xFTjhbYkoL9QM3EjlZqANAUeHOuCB35wMlpVEj6N5ACaORD866ds/p3gWSWFPG1V3/YDIYAqxzc3BEpwpal4jIaBVO/lYvxV75ok+qzXXJ/LscLUVcmygZS1ILp4Ll1rSs0v164RJDNf27aAWWgHTtHIb9BkXXFt4c6ulH3MknXIDZxadEt+DKHC6qOcbFTJ67pBPJttH+VmkZsVL3sAAEAASURBVHrd1TVYxGKlzzBg1uOAI0Pvads6p7RF0kCvfqEidccnaxJ4q7+U8TJfnbNuCczRrwTG6LMf+jnjFVy5w67nCXcuJ3jgmurxgbl8i2CDrzUIH/TKHHddRDA9RU/GxYCHNkvuj1EV/Ks75eqxVe8S9/HV4CUwh+0JyuWDFAbusGW+uiofDFVfIDevLQe3wBEz+mcek9h3baitYm9xROrMsroXqXMmQcBgDB7ijrp3yvm6Me+ecwU7TBG8a2kGghU2J/GjgPCxCXMQOzUN/ThMDW7WqXelKQDuQd20z8sJd9C20g4sz14MUra+4mCsoczaB9uEgWxb4JQF+XhAeAmnIU+cYmyPrZ7i4HJ1MsNA4Yt6L5PTXzjZOTAZaODQ1y9NOjJNue0SmD+FykdFQVK+fJPICEqnLcfyYBS+7b1oy9t2ydRdDKa+AlMWT19l7sTXxCm9nBTqWLSyqM7ICiCKpu+2w1S83EFnPZxxTvPRVsytsojY/SglLrCBQ7Yl+Y22DaicITfACFub9YNaPFZQYYEWXQdYXY/wTqgm1oU/WrWJmk3tJ3S7SuQEV1teJmrQ1vfr8WS/4WqPIbBzqg0bYgthal911+62jrb4AsRWZ/RioNQNKm7Wqmoc9qR9Q0lL9X8D6sOt3yCtbHRqZKNJulPIJQEnTKoiVWytsJEic6s2eGMHUdHRlALI2kK4dYAB47sFq/rMqPAGLsgeVHsbxwNowwVe8h+8UihOxXvQIivBNwLumZM0Sh+ctNFOWy4sDM6J54FDbWmP7cS33rKsFMRC4CmM3eyjRQmXyY4z7lE5471raJ5zW/UjSuI702Kwo/2uVfvZaS6vawxm75NjdTiS3RdWTdP8fup8tlfLblta73bzGd64V+WNa//mVPbYAWeEv5bfwQI3s2vm3OTDmcOHayCYjRc/PlXNttW3FX3TOey5yZ9ROpobPb+7m7Ejk+FmI9RU75C3oB4/6l200M2zhLVdIAq7znNTAEGzW8uvPniw/M3f/HL55YcfLy+evFq+ef1kufOcx+zA8510f/j88+WTL58snz5+TBDtfLnwEVeCQJ5LekeZFwgKTWAJmgQLwLn3wMDc+wnwPfn2ed15RvuLcx5bff4MXgbjLsLzme+fo82ruDN43+diy8dfL5CfO9a4cCrV9ds6T1NeJ61vLefXbQ35kbrvoYPvmb8ck/pOuA68OdZ9AT3zls7N1OU83spFsu++CzxSCkddem0tug7KeUGJjusA2Y+iyWON6Y911+OwrR0EdfwmF58p9oaTetFFu32H0M9dthGY8/xcuMf+Onsv/ZG26jUYpz+tq7DuZ7dX7r6UVq/SX94DtvZHSB9LCpg9uxO+kEo999F6ggihhwuNtZLYUqlGmDKgBCZlrjJskaudgmquHq3PqNMeryVI5p1yCa4ZYPPmhQF7sxiMq+Ac95HSZtnNgJx5BdkqAMd4rgNqsM/BHe3k+pnt/QGIM94tWIE53innXXVoUxqZS+embwqtx1wdm9yRV96dsjD/Ms9wAkn0hdRtsT04wi3DMRvl2K7qmbbAldiJKhy0nkmi/Kd2tINjeKdt+PKMpyeuwbkanMHbimM0gDPRSXmc4wFr1MyZKKhfb8j22SRMuf7dNM16dLny4qnfRHFkCG+cSKLe60bDk4sXLy49Uhu0lguXNuxGCG3wVX/5cULu2srFbj48cEGesnSFS8FJkyy5811RXiCLm7oAdS6+yV0/BLMzbzJqq7m0uua0PWbdmmRn64q7FsIUGuXZJ3RwTPTLEqi3FKUxCbfbnFdUSFo/BADNGX03ICbZ2Svnp4E1WnHyLN3MEwPsUhjQrllEFfLII/d0JRt2RRv4evzwEVUDcPKjLgxZZyO/A/wVm+9fdX19w49JjoGvDEhgTbvGZvAkv8X1UgJoGksjmqsD5UwF9fBPXJTJeA9cmmjRGvPsgzY2DGF4dbP49sTJnldHYIOf9lFWFPi5J20XZ50UjfED1NgmTbmVY+/AaWFwXntg7XbHQVQ2ndMBkJWO3QuC4+kLXl2EK/Cl80sDhYNOW34tgpe3cMvH9gzmkNs6yUtSXUJ/Et4wHRu3BCZGGsmqHHza003a7VMu4G0Qh/9QZjcq4UP7lGILBIetHjz42w8lhU9gpYUgWXYSJ4uOR5aR1Cl8N1A3AWcKlNIr7LsW5L1nEdjE6Ahnaq7i6Ijdy+S9hHAKyGQ+Ba015c3pKtw93kzz7uXLBt/8Y6fgNcLETHDegiy1j/Okaa5jFRWuQ3gLk5bZaObD/2bQvhy/Ko/dN6Wu3WtMqkPOFesZj9HWY1O4xcZyTlIpNNx5mqAZ+cBCRY0ksnzJRh4ZQ5Yw15HMdmnZSo/iV+3jgiQ0zu+e4xzATNJkc86rk1vN/zQWVuCjmEyaThmirlyRx0r7SXYFbi0Ik4Cr8H5E+H5N0S6mNaBBuWFpeMtO8rd2X4Tv0m2NCv5ej73ub1HtsFmeez5HsEPivwJ/HAvsxnoen61cTjEHmI58z/bZl38chX/+XLXbfv6o9ZjuP/8O7DX0woEfb72AeMDFzi/54MLffvzx8utf/HJ5dPHN8vj8q+XiGRcpt7lwwVW8g+z8ogJnt+/wYQYOzGUP727joCFaLhg878Qu2ou6Hzm4O76u6ldcL/hgxHMeWX1JYO7lBe+Q46LHd8gZ3PMrrTnaePEFvX+5i3usMY6BwTLlzhfBR2MgTo/X5vPqWDw0R8Pr2Litj9K9JEho6jveUmFnmwE5k/RZhtV13QpevF0bgwpdBRdv8RK/2yP40vLhGr4JDmJLz+9zN0gsEEkaVIlgDj/kmO+ftIVfuloGJfzsV36Uk6e6DmXswya7+ANadRVylC7ZEzlqFRtMBNFKWaMh57nUPQNBsWAGh13zTFN2ZdPqnXZZW0LXTNMf6YHmol9NuvOxUWPqL9zcMOwn3WvqBsx8n1zdHecTRbc59/SNixV4qwfEDJx5Nx35GpQzOOdjqB2g4wrOvrrp+dHBQELdhWfdYFt9ddU75SogZ1DOYJsBwcwY9HH+1LjoTyNIR2vBaYO/7W72OX+W0XALyImjJoXX+J0jcOVh+ao04zdOZDog/Nu+TxvMUTE54qMseoNtescUVuiyySyG8adVzmUdrxI7+2HjbDAZrky7OXm3xCzsvG4uWJX9oE2ZrDxaIvme6rmxTFufzMsLZoGxTvfjsFX3RN3gkutwmLpjs15rc2QEJhhbhRk2Geftqcqm1xYARiSEg55kWbriNcZdFrSWdd1XqShsrHGXJgFU3Vwe4skPGfWeOaQhu/zVAB1t0rDlA0Sslb7zNAF48bjWT4A60wwPT0CuXiuQ0Jy09kB1wtc1T7kVbFMvXgbG8cb12zsJ+RK4x64E5XxtAsKsg2P/3nB8rDsV0UNajGJg1L7ElhqJwFwhA6MpOBLLBry6Rqp+ByZy7G1f6dMg1zSqnTToRiVZbs4QAWO9Yp14vW6877QQt30m71Y9KSFy1NWyyipxlOSj+Y7SoKymwTKOifKmTMxRPuRwsIAUs5vvr2PRC4Mu0al1jlOgm/WhYqNkbIQ5cds5M2ZgeBedv1Ta7mfsHfk4JXCfORfe8uyzE1Ee4toW5jivONo19gqeuGw6FL+wWXYBd2D1Fe4axaDg459GseWwJoraITzJDaDI3b1QF2191jloSoDFAR+RljghgUjtxbnVmvRfOTgRnVHqRA+pA+/+RE4hpn/UzeWViawu0xbdBICnH4IaGWRrofgEsu5CstbeXqiFRzlIUshI0Y3yDJO3+CdpXz9pnCslY4Z0OcPUFfKrMPd9m0Vf0mviZ1E7ByfML0twmO1Zu8zcy/ZB+RQO9AqXzYw4wOIdpeiQhhpTiUPOrtnMfRJ13+fieyp4T9PMimf52YlV0zDsIUPq+ZXfImWbk4exnRJpw8+6PoSkyWZTCIvWal6MDSxsRpvwOdmW4F1sN3SVhrnjeCmr7oArWD6vPmD+GFe/pg3DK2Oie+NddOD4Xhx5RB9QlCnvzqlFpTq4Cy/7tu3XHBtsx4S5F1XefGyz1WWsU4iSPPHtJI9K6lF6qailra2xr85XNjuUPbxldC665cbrgEbVW7fCWVkPNbvetF0/zNO3jZ843b/YkR7POo0hWnGaZ9Ps6ye0E+/GMy9alB8K73nNuPvy3MfuxSqTxobNdIHRlrGcG3bllQ/wm+okzaHMWdEhp+5AORU6o7XMDNFAm3U6pazaRrNzhh197jqdFI1nH5Nc2ferdJn70Dq2/1qv/lwhrAlGfsRrh5LqVboc4f4YsA5Kzv2c5XT7dlajHVgk14SvTuORFS5159+KdFJ421g38orXgM53jCfxl8b85NwAfRrXjw+c5eDAxx2AfsAXUP/dLz5a/vajD4jAvVwe/duny8WTZ8v9Nx/kAxF3WGP9+uldHke9yzHh7Pz5ckGQzUCS55x+IOJ89Ncx9Z1xXmTVHWe1nj98/+Hy9aPbyzP4vuQuOd9l5+OsfvThyVNgBLu8bLrgIkmb3ub9dp4P+q4gbSHf/5+991CyJEmuLCN5VXU3gAEwsiIj+/9fhtkRwYBUd7Hkuefca+pu78WLJEV6gEFZhLuZKTc14u76nIxPTldUqfTi5g43aWdsDY91ey40sGXuUB++nS680IOMqh236w6dtvGXvo+8OR71OFA7tKfBMQN9Z9L+tqF3NRlUQVJEqN+Qi2POYzkyYLUVudjVPpLn0nkZOHnOqznH9mIzH/HgxGzOobVRKyNQmZ60meCzmeqdJi/RQS+qlGenPfLsU2Gnszz1OSfs+YN+GCnoXMUL+t3Gg3Qokbv455wrfRN/lcbroMxQ/RgNBt0Suoo/M9dzp8kz6NYjp3lc1XLfJfeBoNl89KGBOx47Da0BugnS+Sgq4QCcnvdboa/BMPvQUu8BMqCXx1YZzw3O+TirgTp5fXy2Zd8l94ELsOGtTGUXloCEGuJ4fac++63XXmosrfnCy4t90kbuwFOvv9y7VV8dHvpAK6d1cHG+stS7GI+eFj092TxBDEUu+IkXeKbCz3pLq6NTadkRzPBe6Sggf2BnLijgwWnziT5KB83YuDBtXue2grSR+6bSlP3xVNnE+XcoiCwFRXokRl4MEMYsZvI00OaccH4bRG9AbT7o0h8lFky8dw5zUu4XqudL1flKK2umgX/9XTk+/rrku27ESO2kPUyOCdYHHNipHzZXGCzEWE1dmY2wjVk2nNSuG8h2rUrVnXjHXMZ/ZmHK4c36hcDMVXhRnjGLAues/ZpHQ8Pve0hn7HMsQFTkQucPGwbVfY7wCcY8wWDLjtHOcucDwgx0a1v+9CHBuFz0cADLHXOFeadc/Abeu+R0kEG4hubQyzEuduksAzM6iGJ2sdki7QZMhwbcgJtj1SBn19WIjsMhiQz9pXPliUBaoWwsjhx9CYVtAN0+QR7rhV865wDKjV1PacmNd8wp+qE0uOidDnuIOHBdqxsvk9BJ17iB/7XzLEpROrZNft+SDAwMt22maU/8Ihtgx3SKlku2BjudE4zjmcnDiusFcxYCOj288qzO81jQSQhfypUXG5BTvuba4isN1uEDA5Yx0kWwFE2HDQ4+U2ZnbV4AMm2dfWkSk8M2g3Pab9vyZRZAHkRsdyYReR6FyJiXSBtIMDgh4xNolG8aH6mtSYxWq2eggxNaZts/ZfniK/Ic7OSHRTeELv6Q6uOpMsZDJ63ax16hp81Doy1j68AeyMewB9BfCt5tGR/sMnZ84FeAjI/pFwjG09IGZw5w4JMfDZ6GTz4ypj75FXzA7SOQCDz1HVpE3ExnvypJG694qO6wa3R4dr7Qr7ZCrLS1pkp6yBqZ8cmiK959W1WcTOWTx/XbZFnZFNwnlX5ajwz5UJ41/8iFsblmkPeRVXLwgYtTpJu6VvmkVV6DcnM8mgvTOeBoTINxls4UuXXzCfxEqfPwE0Q7uq4L5JJ3fGqjJn2hMYvtoWWgF1oeeD3Al3hya7WAw6lH1tRKc38v88+zbWRdtl1pnRcz7obut8qv9f8iPTrxltMXrH79RRpuMj+k9ibxR4D7GNjJrvvi8322BtcubMo3UOpR9i7/Wrfst2Aj9pflN4z6ZQLX2lcht4bGLxR/k33WOZF7eYg7r6fW/LTt9ijd++SS8/Nr491ZMa7rkQRy4CM5ti1gAryME3/8fcH73v701fO7vyU495wLl+++/e7ux3/9lgf4gP3h67s/Pvvm7oe/8DAfX1V9wgcSHj3lAuedl0JkrH3KSuCBPD7hQKGa7j3WcCFJAO4F8g3gWX79+i0fhPiaYyVfcCXA56OgfgTCq5DwOoYpeY74UJoxvo/3CczNRa40wqTJhjBFetQc2MgZPfKaDGgNv/kk+UzDF1mxOtDILb10yljHW/j8YEQCcB4SDp6RxcXm0jk/6Hfcef6Lv+FvMArf+D45TfI8PDz4CpmPATYQt45J4NNeT7RXm9WcFPM0DhpkJJGt5lFtOwtfeKGLIFlITpy0gqJulQXEds85MEY+eze2h1+uLQGLxCX2mmTqyd0pMxwwoHguYPEEVR1NwMsLJB3kRRHBMDcDbm7eJfeEwNydG+W+Q6641HO3nHfHraBc7nTr3XLz4ZME57jy0GTHbEJhXkCjP19o5QL6SQJ0BOJWUK530XFHaepcaKePUQO3f/Jm/Jlj+xGYgyItjh71uYl3rMGduuXCR86MV3Pv0TNZnpSxt+DXuNRDWO+ffB1fg3IuGHDxz17uYJrcauGqtdTdwCNl25V2A6TdlX3yBh9hJ6X2zTg9oNJs7R24Hgitdse+hQltR5ZwN9e0CWq5TgSGXMd3aEKhhetvwZVYE90rp0EzZcQXw68O1tRdR9cywkQ5zxTne8/mnXPYsOwAgWjr2mjeQN3Yjuji1OFcdGO+uM38VETEHOPAkbaSfaaMAPCLy6TOiwPhI5+gacA0rPNAwiXFDL0uXv6tkd475YDnzjgEF0vIKesXc4ZYmn6yX81zE5Lc0D7mWGRALUsh4g3W5YcLpTDl622PdQ3MzSOsfAt8+Ygfgghq5ohG4wzKtT/JbZ52uYnjOsp2ty9AmoIzXxvNqy2u2cIw2FxfS0sxMgT5B1ynnv3UcaUMjEIWfJLQ8D6+yvGM9cSgnHfOvQV57445WD+ZNORzUug0RiOaUX6Y+1wcPkf6f2waOyiduJmZCZDIlt4wOVxN1O0p83SWMOr2ZAgcIU6J9GtxizOOjeAO8LBB6J1yDoxE6UIEfolTa8QiqYXqtWucxLHDTLoQOvhatupmANDFwImSDz8A807BThxobAdiTQ5UdU8TC12qrURHocOjXtk31A3A8CxFrd7bK7PtuIcK4Db+nvbbzBfQsfbj9sgSimnshYzrysi8ht+vp7/vg49+2FEzNrWjC4hYF5NkyVcxxjoCHNPrX+Kkz2oClMrqwKFs3yqq4i7lfEKg6Ou+/Hi7o7k62J/ihe++rVHji8g8WS9sHBqBkgxZ7ahMjgVbG7sWjO6DP4zOk/o9B9ZogpcO6sFklSOvco6DbQSOM5f90q2tdPBYj9zatjkhukUp6twW3YKHdXYKOtED/dXz/yjHguux9qs39HeBf1UPdI5eqrzVx5laB1lnT2G/3eC/Zdvnww5jKWhj15TrtnkCmmDLTv6pcoTUB58i/R3/f8YD3qn2lIX+GRdI3zx7TGCOu3kIkL389tu7H/7tz3d/eEawjg82/P2f/oHA3d/dffutdxnccafbepyVE7THBNmecAeBoRAvFh8/4b1cBBnccvcNY8c7t3zs082xaWCOIwyBuJd5H5oyDWoYeMhRx6FI2WPZax6bJRRC2QulXqwooxdnnl94bPc8s3NsynPB7AFKmpkTOSdd9R0O6JAx8icfmdI8nNa57rJleDTLsroMeuS8lzsVa24sAFP744MioHcuemdMfeYjkZwtQ8kFWZtKuck2Sa/78o655z46zIWqUTtPosH5n2RxlZeqhVhwWQ6IBc81kh3w8eUF2VVFlqGLOoQGpi+mT+QJ8opZTdJoIHjtmTaXUghp4XMBwUVE7iLxYsIr2Vz7CDvLCcYlUGZQDjgXtQnAEWTrxx76TjnvlHvk3XP6/NGL0OSDDQTl8o448H4gwnfLebHUfrNP7QnDDLBQbhCtd8MlaA29QbwG5yyzrT/55DaNHPMG2pQNJTb3T8rBUYLNIJuBVcdYmqYt26YcCQcWufIIX8nS1AqeWuFnrZ12jiPHau12HLZT93wTvOhKs+RuNixTfpUs42+M3gaQNtLyKx3aeyu1bR2zqwxZ6o5Rtga0mJ0ps96Zs+YVfq5Zw9Mgm0Ez+cVzso09gy+sAbWhdQ31x4wElJaP4dYSjRl3BqJeAStjCaidpWu5umt72GVJci3pNpDTdfgsdENcHwYPKD/0yMsESCApktrHyjq6OWz0gDyOa3iyIcigXp6Sk5f1T1KtyQch8FeCdIzxjHVv9EFZJJA/gjk6EIxXgXvewpobs/WW8nwc1bvtPJb14w+5+DGAKYy+UF8aqmPwu8mgnHbptwTnkgOXRP+Ci9+p2/Yuu6w/OifikApPujoOQ+gR15FG+6AxV2/kBAxdSRuU81F7WuYG/Rta+YbZ/5a6q9HNFGNuYnSufyR1qngleQ64sFRsHBvlcFFOGxaPnWjSZTbnOi0RNzDXlL+gjpIcOBRxmECBtjkYBA24A7aEwoLXSDazccfkUoZZPJttzHvjANPVbHKpwzIwBpSPnH7gFzQH6RME+bEHByCHDaiqI51umYFd+2LNMRBAZXA7QHwEoUkjRHTLmPLOG6q1FwQVy62X0XImk5NoaVOIEyqRZ9mkWZPYH7EcuGkwE6zyIHIykPmZZH1RQ1TeYmHCK08SrQu/yPAWdzCFOoQpRQZ0+uc8UKngCiao4IWruakcqBKccgb7qVzLf71k+z8vXerd5+bOn8Vnydxlx8/Ak+8MlCW378K2eIdE+tEsqovnYlpE9svINd9TeOznBTzwAK7bMPMxxCrdFVtWyIKtY+SSujJlpuhYXjaFfsbp0hndw8qoX0alDYeM0g5O6sty5TsVyo4iCi7w0o0sDerBlXzZlF/YqORxERfzdSAIj2VwHmcOvtQrO7zigJUOuMcu9QK/TtKYYlPmrSvRdVpODXgxXJHsbb9CfXY1vbJU3ZL3xUGFz9b8O+H/TR6YY8mM7YfalsPKIr413uQ74fsceEjil8Ezk1xYkya30jk+i1nbMfjJy3XaV75CSyPf9fHr9Ak6IO5KWC73l/SeQfye/hoemFV1/J2+2StXRoQevOfXeQSVjn3GHVx/w8cZ/vvf/ImcgASPsb4A/z/+4W/v/uabf7z76ukf7l5+7x0a3NUG7iWbH214mxf/cM7JuWYeQ0KuhwrHwpjgheVbgmvyGZhz2jx/TiCE9JLHVx2zj57zy78HG4zyPMMv7HmHkfb57rlHPMPkxa6bgj2HzPBXDyCDHZMyDoVBKLlb5oXBQ/h67tzHbJUx4zY2rzkdjjJiBxzqWbjMG3BTP/VSWnSS5rwW44YuHvEilMNkZWpbL9qVIc9s1WGbDcxJI4GXmrU/MqHPRZ9z3j+IlP30+SP86yPH2E174yAVmPTH0TPyV2fhWzk+K0v4NUzeA04dwNSnjXK8D23tGXLpLMfO6ReJSeK8wEzjR2BR297xBW3NWPD2L4zlxbc0mK3BMmV6N1ruMhDOlVDulGMEhEZn+SiYQTkfl6b8wTxfYe0jrL4/7rF1xqKPt1o2wOb7EvtuuI477z1L0Cz9a0/bT1yHuRmg9k8+tqfJCewhgxAdmNJmfGClvvSrunrYsnjN96uqDdIt2MLZsuhTtzDHuNu4ZXLoFLrDLQszm4QIAIwS/I2HCwZYmlVfxBmnue0HvIzpv0uakXuZX51QKuNIV/wXVSsXgJML3WPlATwK8NigLV3WRNgGpWsL2PyfYzxjVxhoT3ddp24F3+ZON30zd7EddItHXPgR1vPutl/dubOYIJFrn4+n5s44gvP5IitrQc7pMS6+V0c27CJfhlnplnP+WB58dcmzSGwL21wP2K53TLJZI6SLU1bvQ6mjyKDpQAkkgah0P3gHCllYU1Re+bJeOWC3lHGGPL+oqtwMpwjACi8KdU0dzuAleKbeNYiNcXzgq5Wxn2OE7+o3TpDXgiFjvNr3y1FDmcE3A3QKlpYwF3rr93mEVfPCjQNco7XRoJy+MnYRe8AlQEdVfH3qD0hUdII+YrMpXtw6bqYtkriadwzUTsuVoTD/ZWyyFLFY648PH1hT3pK/xWfeKfeWNe899QcDcyPoY3kG0BAsY6ZKM2LAvtAPbvILHAzXk/FC/jD9RvnoumXDhZ3Rb+tMp8NTm6r5kEhFPdXA6XCPTHZucA4quw4K8Umtd0A5Gfq+OUsMq0UXYRXuoCEVb7mC6POeAAUvLFqizznhQcJHrDM3wL5/Cw08mtc0sk75luR1YCdMmMlZBgOORroduB7U864ErHLg+q8+edNUco+nRxoniZcgbVi9QTX9E7ByrUtXvYIFlmbxiIWofVdc+QYm02WKCRF2DR89S8cl+qjFvKP26xTU7GLxc1P99Gnuh+gCj/4uL/p0zBG38539Un3SHZu0qy525FQ+MkUOfCsXuutxDDvSJXIgNEsusfXwK3PrTGBBrXwYM2aGTdwyxOywaQkvrJpPutN21Us6vAf9wHJw3WiYJ9LkgCrN1CHJMUN659LKS8tqEJj06vaXHOmEM9eY0JwDsPnybQ9SwCl7cGlyDNeGBUiWg41ywNmPpmlja+d+pxnow7Qq+4KUQbTRa9Pyv9DfOjDXXzzrA9t5kQ6/0AGuw7+n/3QeuB6n9vHFcehGi+b4f2883KD9tUCfq+uyPTPHLweuNNOG3b7RMfPrFk3nG/IU+UsORLvi38u/mgfSLekcgjl0/zMCYd9wt9w//t0f7/6fv/vD3VMCaH/Hhx2eEZB79P6bu+//8v7uuz//+e7VT/2aqocFz0e94OxjrD0fNSAgLmPE3dpmfRT/nHfUffP113dfPX/O8ef93Y8//sAXYX1HjsednPV12DjB5PfAtdKMteRzwFnnfYUx3I7jfJmGx5rHux7+PWbNCHbd9vzQTarsNlhxYibpP9Mue+QWc+471865NOez0c8BtPhIO5iEzR2CAnUD+1zIeTGY44jzSlM1ms0LeOfdU4KsBuUM7qymSMR2O0XcQp+2nLTDqdb6p7japG1tm77oxWWM7ehqMXC5rOr10ZO6O5ScvbFkBgh0bFOAsNAuYOpeIHA+o2O9EFkXr8mtD5wLV+96y12ZlL177oPBOIJvfSSsQTi/yPqYu+XcfI/cY4J1yROYWwE1A3bwG/jzfLGPkBoYa3AMCH8E2Kg/hU64ATk3A3TpI+FSwT932HiGmibhS/1pi/T5IVdY4OAjf+hqg00Vn65nrjWQt4SoB9z1BjYw8yRdDJ1pvJzK1S79rr0rTZ+2lwV6zr3wjtWD9Bzz6km/rzEk0SmngrVhxlqFHIIOO0spneuQXns4XcsfyjTZ3RKvXTutNmR9omCfWxc/sI79tk14cAvvqja0M6/Pu3/lCUXm8ATjIoO1b+SPzMI1BpmuZ66PBJt89HJoKGgcWivXato1cHElAe7aseqKWvBhCWAfCSJM5tsAkc/U9Uk0ctl7vX+QpjOhWafCDeg5kkmjGFush5Rxk2sU2sYBx8GdPvc4knfuA8sXUw188SjrBwJ3FKGpMY6uxElSV6njQ6sok3f0QYP82IkNtRW7KehPby7yUkibI2YrazLQ0IXRutdWWo9fhWm6bUgTuLaSpxswgSudsAipDPc6gnTo4rhoEE6LE5QjMPmOteQ969XNwNzyRaVs+yV3g6jFqobZrMtkPehLcOjswh3XLi1k4JnsbUV4Bn4l7pdXFTxOw6o1vA65aduBL7jVBVyUsY/diEtHBAgdQhIhTidThsd56ODvhQFDDAYHTUgYAA63OlY9dmzzw9hDE9Lk1Y6j8xy08gskyZtRCZ0/aFJNvgjCGzInoamM0blkSuNS2aAbOSQTxBNnq9TZLpO/C4UHtka+FdDB75pr+52Yo6sc046xqNhYc+ygAT39UnD2JT5Zkb2n6nKSatutNDJv4tK6W5jCHpb6MM8nMQitPz9JGZ98mgqK5apr2gNcN4VsdIvrwaL8wlPf/Diwh3w7+jr6265D5ia//TPUpZva2GO9oy2Foo8GtOp+Wy+XvYNz/SlD7JaWQuSnbaWTIltg5ShdaYd+pAbnHI489Q9P50sWd4mZ5NLmWAy9cyk488WbiZjKkuPC4OSUWB3KzkZ11RuU81Z5ZLMNXl3OLPMmZC3nCIqaQa166AZmZZsy8vSguQZLhV7sT10X4E9W9nW/3rtkiRksAD9X/qW0h2uzxkhh+ff0f5cHHNr/Ebv1c8f159LZa9L2/OGyD3f4Xr6ksoanMunvY36H/DwPPDT+bsIdqCIeSB7NvHg3MPf1i6d3f8sXWf+ejzN8xfnVu28I0D355u7bf3tz9+dX39/9+P33d6/5Wmoufj2hyzmZhxXOONn6EQHPS1GqXo85yFeH1QQM0POcd9R9zd15X3/9FXd2Pb377ofveIn5K4IkvO1HOfzl4hW7XD9HnuNwH4vnet8GDm4f397FZP2ArXJPp+FTwUW6rhcpmcP4oSRXjsXYbrqkF+YGlW2wFju8SDttO8u23ztl6oswyCT7SLJgLeqqU/sSmOFjbnmM1T7yWH2c26u3bHI/lCIn8ksRHhVtvhp/Ti7ldVm+tGnhKgdYnEMuXMYkiVdpgAeDqmuQ/Ra6VN2t0UXDDWMx+thWcC6XqZZxhHfRQeNdbnmclQtZ80cEMX1nnMG55PJYh94tj6rmkVWDdt7x1nw+2OA9cfmyK/YFRq5Vwg3KPWZMG1TLhx0Yi47HJ25cWIs/AhNHm1FPfzlX7Le0ziIXTEfZOn+ZgsjSN2m9utkMyjUgB9wLLeH8yWWSZrajHkxqkXVUP1pwpmoXltFXiL1Klx0aWujOcTL8ZTvhl2KUcooeR508tmVP18E5h/8lF9T3AEpYQLOxc0Cr7g8JLmsF135rzNjAAoc2MOeefBFXinAAmwC2bXbd8E5g3wU38965fxmQQ0gkKVJa9M3mmjn0gfURWGEJkkGvHRk/KcKvjMgZedjhNUHgIWenTpP+dRNw+jpo5S7/U8wYMJdMeT52mrvVqFPij0LoOyKhjMSpGcfYFINUqCCsdyzPsYW5Y9n4+qPcyma9+KwR8CVAp8bI0KgG4hKQW1E2qBAvrv5RxKwxWptHVxVLo+bDFJbHf4pOqoiYqzjx9qvl/X3eueFhtVE/heTIR64SAdru+M26kPrOHyAMzL1jPfJOOT/68M51i7XpXmDuMLAyLvY3cVplspFk07mCLBdqrUmYdibZkFVp1v3OExmjY/h+y1yb2pI6FF22+7z7xlaaXMDN42YLSYNVxGoa+SqJdDCTd9AIR5sdrK/IMwjNAXloUnrueFFKOqA8oCO3y0hh7lV12BApAERMhgxvANUMk4e7qA9sAmnC1Kc9NqTEHkBCS3X6LbpAHHUALlbpZ3g9GcvEXrmSFGfAgGORw+ZMluHJF6kWPKBFcZIWGjknsFTaizHLZGCljQOWnGSO141XeycJT+0EDeqT+Sbyk7SfQ/ClJuxtupbvItOkVMv1U+ALNBSLMP3axWsg7bNDFnwpw3jATtILmLIP2tEn34Jz/DnwFSHRma7lLxEnwb3SZR9Xz6VMWZxDcY22SLTSlMe+IwexjtWhpxaOQwa1owyqfIUJtx3vGaMto592d6sc+6X82CrCgDpZhrY+8lcljxbKkNcA3HGnHCcCKWsjerx7LkeWtlvdWcuiYPNg4LVx2r9mQeytciBX8wSOk9ySci4hX1azWZ+QoPz7vfhlah6i1i1bEy/Kw3NNM/Df8/9cHpgxZH9ep30MnLg1L0/ALy9tg/l6fVP4wC7n3X2Dh64GnfhbfDtsdAxs5Jx1zgRwRuDbclE99/e3/Xaf7r86xB7ynMk1/VYSPOPzwA/gBk+CZTj/GcGcbwiSvSCQ8IJzrj9QfuYdbR9e3P372x/uXv74492bV3yBlTvpJnimfIMs9nPPMTmGEFDKnQzA7HsvyigeNJY9f3vylEDg1y/u/sCHH77/8TsCfgbmeCQH3V5Y+141H6nKeS2w3AXDVVNDEJU37cu6uirRKWBNztrmuWQvdHu1BLE2IXfSjFvrI2PywgofvLlp+ELrEQi9+mI/72+goP5Qpzwj2wCkhy39MrCaX3u9/oydHIujS0KMP/t5tQG4qEf4MO+Y8wR92YPg4NzVLRKeePlOeyundJCFTtqmwjuQtHeSxfFF9a72QCCum0fo2m4Dwq1NoUmt9i25K4upUjWgB90YlYmggWLNDVJx9aPTuEL54NdNvXI/AnS9Y65X88C5c83yvE/OQJ0fgfDuuH7gwcdXfY9c3yXXd8wpo8E29qvsHXH4zfra5w43Bnrz3jGXR1qBNSg31HLwZ5vqAmo2se0UnNY5j2yh40F8NvgYT9WtFFoNg8Pa6ydlDl2lsD9gS4YKRlZKhWtLMMumhbrIBnWOedGVV8JFkY7s3DgGQ0g79i95yvkl+xmH5/hzvCGbdNw9N4NJGNvwSDMpJEWu8+STTvrZQn8003FJO2VONnRcHWCDHgifTLEJvH/i2KTIBn/ulEtAnivtTV/55Ynm6OoP5/B6rq4c1zcefY1cA3yWXTMihzbHEE1cf8LliR3KUJb1U0/V2dCZX2lEHagXoQ1k5fpfWwsUjcxVMeDVtVz5dV5ILcoCYfovvgSI7Znv5Eyr6GQVpx2OacY4ETPfLecPQq5589EH76qbY05MVF6CcIpApsoCUyb+iX7zzi+gUSeZdtqGfA1ceFipCyu75ElH3UbZPjKY2z+0ITc8kDfYuphiUcgkZXNMKGmSCltXY/yR9Y0y87vvmfNOuX4Awsdb7wXmRtSX5NOJk+8Ta5dzDY+ty2Dp9IEtG7qRJ3jSOM7B8dsmB95py+i6D1uGQBv7F2HbsBvZcttEOQM23QQHA9I6JTvNoJhBOfN4JT6S1jpQO5UJYIDNQ4g+C12HYnm3gSG7mwtHvkJC7schIo7cX2aiywt8RCnNOTR4i0nQJRINAeamzBoQG1THf3xWYqV4InUZnGu7wUAsRWya9iWvjDSJemRG7pI/gHBbaYo8BDpXZZJ/YGqyPwY2PHt+3a+KiQoy5fzaKe37TKGfq/5aZsfafSUdaZV6m0ZcPLD15y05+nnRXdELd4yITjn+nzG+4Euk+CUGxPAwrjIISzR6rJ3lj3vmkLn0ODDy69Sqd0ygOx1cG2IvRnTkQe+fNi29aQtjPrJX28SZRp+58yIH3QV3vjLYQ5QDRWRoj4t86c0nKTPwBNYqO/JGZ3QsXgJxHjDeHblw7I7c2q/c44CBgfU5QnLyG6wUa7PedPp6qz/g9mvakfEluRbs6Tgh24GUfw1dVyKPqv03c37013cHye+F/6QemHOL3fwZS7dw0g185vfO+0vLGe8PCB671LGXr3V+Cjf2D9/QT36Nv6/velaOpN/zL/XAb+XJ9CWL1lMOml/ztdT3BN5e/fDD3dNXHER5lPXNm1d333/757ufvveuNt73xkcfXvHlVLe3XPz5C23ercUFUZ7a6JFvHRKwWsPZ8q443jFncM8g3JvXrxKc+8a787776u4ncch7m+ObxyHKsmJbHz1ETy5KerCbsdexOMfa8/gkPNdfsyAry/kycwZ47qZbx6TKaa9Yvt7EDEzdYTNnO3gPvn3u2xbPvW0H8Jwhe347H3SIZHY1pLKWfkCwJdAy1y1qjgwuSucRltAYiCHY6SOsT8l95x9SsM0L2MpJX6iuxoOzMi6RelJtaW2dA1sZho2yYDnL3RJ7fbFYxm/2ZcrrfCWXGiMTlYcfFWoSp99SVoMSV518fNIGIVtH5JYBAmxcor430Eaex1fJDdjl/UwE43wE1QBZPvDgo6pc3HbrBx9aNkgHHN58pMEyMhw35oRAu3nnHbqPABn4BrzpC+i8M86gXN5Nh05xUMBrvtqTdtpn1MUnulacdx2tKliv3RqAi5SlVznZtE0pymNLfBaIqU8sFT54c5P7aiNfsIGb3+sbgSuV3r5ZfdRi+u8YVTmRlQDk9Dl2NpkvOzbdC/nZmTZWysni+B/ZA93bspcHP8ETcYNv2cAJ81n78bNZdouuVVtcvqMe/OJlLfBaYlLPzTcc9kYHNA2UWS/PYUNwff/cB9ZMf1D3HD4566ZlefyRpPZarrzoQ70mJKjH+f4EjWwPZOGRj0aynR4NaEGKbyv2cunh8foEBsetkpyrTxIEcHTWbUxGCtRDjs8w6gN+xQDWboAGy8jzB9i714AyT4FbDt6yUBMyRFhSsf+OJ8oNppHDc9gLCq/AE4sqT+vKqvps2tMtKlSTulnJl8wAChw/pg/jU/0vm7RhD3PXRHyw2pyxpQjSuTosgxxztCV3zDGzvWvOHxbesy75KL7vxvzFgTnMi/LDSamdu31xOKFTwtAtWcsB3BavZEkZD8kful+Sq2NUXlrUDtC11/DR1ws3BsUCjJzIHKJ7eTs1g8tRw2B1UGZcMhFsr51Pq+FUs4M0RPEPUyUfiPCWTA2P7hgYptYh72gk47wLQqojy7o+nc/yLv9y4DlShFb7AbMAPKqyo5wZC3CZ+HgmV0S1LRmsV30YPyEjbajFFV7p6Y/Ms025JgW2dI9cScbvIV+2h37RBh46J/VRm0LyXd6OGNmyTXnH/6blcdRnKPnYHLm2+5i3W5ukGRkpL53DGxj9rF+PzYJJ+BCCDe2S13I1hm/xCEkd9qFxGA3M8e/MU674L0rQV/rGJSxwxhGdWZ3iNzuiXciCt7BsgC7tDMuCDW0YlsylRLLYbhuuy9QTPGvbxJsif+wRL58Hx6XX3AOx11KBr8DdHJwTkAuPdAqM2NphXdkLVszM531eDObz87PvNx4UXanakB8prgl6feyoL9OIME/Q7COSfkf9V/WAc4DtXOtvO6I0xwHhJtE5tj9Od5P5ZwJPnR8X8Dl00lzPJaXeggm/L1P+7dxAot/Tr+IBT5cyqhyrnytxCLfF1QBATvmQ4eOs7wm4/fj+dS6qXhNM+O77t3f/9i9/vvvh+9cE5gxM8KEIvtT6jI835KL/gwEmz2MV2uOuAbzcGQbEIAZXjBx33vEF1td3P/30091LNh+JfQ+dAcE/fvPN3U98nfXNTz9Chzwmn190RWEv7mzh2DwH4JU7Fme+Grh7z4WZ4zDHSPTP3Q1eKPbuEQR5oYZet1o9wjuGw6+MtU1gbcZ3xr82ri3wRVtDx9HK6ya859EYRRpZlhvoKc8Ot4mm8y4Wz+ANzDivxNAGbbAPcfMzHkV+8eIZ/UMgib70glN5scHzITcO7vIaHLqXtDXA7tNOeVrdBtrJW3uVjZ3u89/6yQgYfbFlKc0lhbZNffVx6rZplC4abcl1PfS5fNn54M06sy5Uc0ecQTMvWL1UTe5oxUkJwBEcm0BcPuJAPe+Rc3yX/gzU9Z1w0vdRVeXOhk3aamAuNqy6tvpHp/geuic8Luvjq8dddOKQwR5Ztkt/yuOFdjon/Sk4GHNMt5ygHgWqSdGhDRDHFuVlK61SFalfhZsyZqTRpkIiO7hVT3b0Tnn2sVla5FVkybd9aR0Ma1uyXCvatwt+g7/jbhMWXlvw6aTeg1/ZH2Gb9kwun+WaPHOnAs6RWhtcX/LlVdrTQB4UnGKGH5x5gmHmoe0aWfnCyncEzFS6zM3aFb7S9Idz1lB+NDHY5lqap1si44Ys4QbnDNah27vnhj5fdl34OfeXznUh1wDasGzREVoVfw5MI1cKKGNXN59jwdk/7ZQ/JBQKEyB0RjDy8VuCbA5y7M2goug1u1TO+2z0j116bMAtS5P5t/axZuFCG/nl7XjQwtUfrpECk5/CgYQ0feGlg76ITFpKniYMHLTErtOC4sfUpasvcO8qL155NC4J4pVsS2q2Ne2FKI00KOfa5OqfI0BzYdtG7TIdCylCTjXS6ISmw45Vj0OmnJZCjTFJMl0zCAqsEkeu9IIr7wZTcIuI7GelrJKjsdoiZ4HMxvRTfqBn1RKsHqRabB67V/tz8Dw8FrLu5EOcHCPVTvdXkBywANr5jm3rPvLmABJWP1LhfzQr1EHg3XMDlYBlvAc+CB1g4s4orsIcFNB5u1yFEcBz1FlZw+pALdmhc6BRVwSMSvFuu0xi9r5IOAeOqsgip7jlFpmS4jrFkuKPZUMh3euXGUfa6kFrsYRAlo6VnUvbP5F2IZ8g3dGy3TBzJ/misu37nPRLdV6rUevAWl5epFK4hVp20IVwweRv8dhPXfqTB7mrLn5owhTENay8M07P24Hb04eyVRj/1T+nlwZ+Qa8dAMaG2tjaMmUhTznt7UvfhE9ZFMJneewx3+EhKKyykC0xm1qclm6HnKNcnXPAHZrW4UlQDj7mWA4eEORkwumbrbahouoiV1jnT/wD7MZCJ8uRxo+ehGnxrIvaO2WJh+5gTKFtuIR9uqZZOmTm/ac5PkahlyPxY0QHznb90qSIW2JuwX6prt/5H/bA5/g7J0xOya3jp3jwH4Whc0z9tmm35+dp+rJx/ykdrhv7fP8U/e/4hz1w3TMZTdsYe5jzBuYQxjlXfiD1HI9xSjCHN8jdveS2Ne+G+5G7uv73v39/9y9/+f7uh1fgeazvBe+G++PfvLj7m8ev73748ae77376gWCeF4IE41BlgMiLQMXmLiGhTg7vgIPmDcG4t5yUOlYNzHlR+PVXX/EhiBd3P778iToHKex4igBfbO1js71oWhdS2KcehGbvzjHmmWTn5WA9tpVWXO8gkW7RaiibUvOPPTN/Yq7Hw6D8sXvpjOjSXR9nao376teuMwkrxeCVHbvZGVS6P088E/f4iZ/Ich5POe9s4lzZI3LbbW4/3t294PHj58/PDz94hn0k9Hlk9RypgaDB1N60XYGhq23Crts5XObjr5RT32DKWTrJott85DevXwZ++AayWiVDU2XAjo1tvXA9NP4zqMVGIMx3zPUdcQbjWs/XWRO4M/hGII2L2WPLHXPrrrkE8k58A3gNxBlMk9cAWu+Ws48acNNPR2BMLH2ad8nRMb1bjn4h6Bc4uPnzksj+97E8A2VUsIvW6wDL/olXvnLBVavtp7nQBbdo93qup6A5+lCx0q1tZCrnoLHiYpCkr6ccc9KnxWn4Ilu06dyU5eLPARD+la96pObcUBEdY8YPMIuED8Jj+VSx21FMqWTRR5Pm2rog9YqbXCrKgLQtMkWtlPPVGLHWmth7IFd7WmfF6x80F4+DIs81a4J1CcCpa9FNQE5d3byrzTLrXlLtSpAHuIG0fKWVdfGtP1S8f7MeeYVH3KGr8lwohE8ub+QveAJ28gGvLeijv9NUbEdcyvVPveu1/eamZadZ/X74fBE5P9vHmAFnau3c8GbMQ2uetYhC9QNQxsLJogZHxMWYFw+yMKW37HV+Leo+FQRb6zijYIqO+tmKf35XwvUSEd0WYfyhO+GpT8w3GforMiVoOXSWIVxdUd7AIrjSqS+Da2olARRBquHkrgtuaQVW6leQwPLYft6TWfy9wJwLggIrcvIAYVZI0NEpTWAhLm0plQEOuCw2bOA6TFgEsLdTa/iiSB1ZkSndpAyL2KWmE71KK7tYmA5jR4b5dDpFjTHFiBbP/cIdABTE8MvBrSUOLNVbVr/ttRanU9olqaq3XBYqJV3BgAnCngr+iXfQLd4OVyrKl+yQnQr6oKBYK2xfD3TS5U+y4KFQgKrJ0xc8Z+BhL+pBPJGWvxCFFp7YVJDYHHA0btGNXrkcP2mZO/lsHAgnRNRKw5YaMGV3PAR47GovVfXAmK7CnotfK4MCqZ2TZJRBZTtYu4tJPuRnvo0LgYt3STvINpEH7GcVsPNTsrTX9GnK0rXRU16cN5Skr+OnNjNF6CRd4FSsjw2V5n5LYVh1+a1P1coGCwrYAh+4Y/GDb2OPlMor9MAVCP60LON46Y3OKU8O88m/lRde3OBjX3Qof0HJAlqEh82rrpjAUlhci8fxXZtW2zV2k9NyiTPPUDQ2pO4cci1gAnlwEJaDi7l15FkvXjoP1tKNnKVfGtVEIbCYsflQkDBoQpXcsvCTLvVA164MOyTla/C1jAuGK2JV60951LyZsrFd2rQhVnHwk9+n+BQkv95vRKd/at/lwuUquHy+jU3ZY78H5NWQ2+3ZFN0oHv12A/dx0K7tLOvytueEVc7y+DVYZFx5H7F7eMqTH2wVfrm/L+rw0QXhLuwCQeWWDMCy5JhxRX9rHA6sY64MV0PySsovq17KtgGXDdSeS5r21bXWa5rBd9xmNA7ogZz5heqbcjaTenxHxPh6w90TfL85kFwzjKByf4plxv7VEfpQPfgD8EBBv3hx8/OT7Vi2H1mtTwsfauYVfK/upy5fapdyYgZCEmyg7itKfuDi71sDZ5Qfv3nPXW1v7v7XX366+9eX3kFHUI53zj378PzuDwQ//vT4xd139M9zHkv9iePMO5gSmvNOLQIMCVwkAELZE0U05lFCcdyl5G+5b95wofnm3d1zAiPfEJj73ruLMMyLxqdPCWLw4690vfBdF54aPlvGR1qigvSR/eSxLMdVD1zOCdrpWLUHtazj3JwNeM8DaDQVx4qvZs0BMzyejffMU70ux+aZ8y1aWSVlUrQmyDabBebO+SlMXQhS32KQbrHKQVlZEzi0nzwOlEIZURB+ZYDHxy9eGJTDWpyYH8Ft8RK6zFkylh01MvqKZ69pitcGfRdESNgFuir16YkBtzW+fIvZinL5sw/qldWWCLCMriWsGCvLf5aQ0Ue4hErrRSmPcdk3NP4xQWODcf3Ig7m+WwE0x+GxrYCcg3KCc3mnnAE7H12V1rvk+pEHnw1KfeDW0dk/9RJ4o93efenYyvgifwrMIJxfYX2CPINyz5CRj0BIz/vvtK5/Bt4cD5hEnnFp86VTk7CVqyX6ggMqj96wzoaUwMaHkRWcflNk6Y5cpYEny+44/tltoNMv+v8gEXHWAlYMIKn6Z5BDgDV73eRcGl5h2uJe+61agU9S9scNFcoRTxq1jgHJJ11c323wMjh3RqoctdC8m7BlIyDtzRwTPIqHVjxrTO6WKyXU/NlONuHHnXSUJ8BWvHKl7RrVDz0YIFub9MsSafwBw2Ccd8j5/rl33J387t0bfuMgOEf5fbY3LFVcjGfzMZhVJtD3yGAffC6iCeLlndLo8ByfrR8laN1z/76/Wp/oQPzLQHAsYNaRWqz/Bm5fNJVv5qez3fhC8BlIlHwvXGRHQ8rl1X+UuqPAWKbux0scqx5Cwkk5j3aLt2y+/pRrN6kq44y2uw6OVVnTMybbDwZD9fhqzZG/g6b9UD/FJtvBlv7UTH1IXX0WLGeNSr6V4+uQlGaxhO9gl4nKAmpvyzYE2dkAMUnes85kHaSR79iMo81cVsS9wNyzpyySOGIGp8IldNNRCmWsJQVOjweu4IJDnMYuA3OPI8Shi9M1ssTCLGZjp+hzMkkjxn2NtxzHAd7p7KfB2UBT85YDOGAQY6C/bsyis9QMWfJx1MgTeNn2kqtaLQ1cUuJf2DKJ4UbpMKODJQvYwLHXYUffL0HldPDnxYi+9yOnS0qCH9sfcdCWXp2+QJFdVQj0vRTkgDrwmA0TIJNKGf65+OvvJ8jz60/+JqUd3kSnXzpZEK1I6Oz7GAiTFqoqk46y9Ux+BSJY2U640mgPnLArIs+Ng3cR0Zo+hkEPO2jsSNWQKc+PT8wt/uqQXhJ5lOcYcGxY9piYpJwSh6OwDVSqyF9eC0QZ0Stvix1jQZywlq728sJLJgauAABAAElEQVSs6j0N6z6GxF+R7SxneYgmPzE3S6NrkAZt9OU+T8Rl/mwy9edWTRvCA3DsvmiXnToMIOLuRSDYLSSLZvDa4whrXZo1hsk9iRZuik7K4s8UB4sN6KJNkE3ba+8lTaQsUR5sj7SKzqEB1zfaCHLhvZu1SientvClx1bnxCFE6socuAdRB1zowQmPfHnECVgyHNHxVeSpU0PMT/09oFSHcyvsec8cZQ/cqmMXEepDtycJnZlkK409UY543/sQ25YqyWYMDE9yTSKtrJVtf82TX5E3/BTjs/GvwBo86Mq3HQvSi7FWrkgDPPXSgIx/22xjRkJ5b+01Y5c/NPvF/JjqeK3I01GX9mTVp0s9lrpCmTzenJa0f2qX+Fm+pIxfLHwknW09iXZY5dv+W2nGRnE7X8bpLRZgsbONuaRY7hU16F2ma8z9dAKH51a7x3v3+T/up5G5892Sv+OnPP089eadbwPb2yfsY7IfwmXMjO9QOjJv6z91nPK2VlKUz7kmfsNc2Da86lL/6Jx2mZ8wjesJ8IEPzz5aizl4VnsOegoHLkAFOKexcTV0Z7kFk02awUXM2s28s7238Dvtrfm94++XHX3jyXPOHGtCDLc9vfAe3yrnKIte7TRPu22N8PsKD4i0w3cArwqK9cLLiz4+vXr3lhO1/8mdcXyC4e5Pz55xF9zbu3//9+/u/vnbH+/evrm7+9PTb+7+25Pnd29fhZHAGYEgv65K4OHVoxd3r2mHx6o3BOie8zilgQ3Xr1dvX/NBCb4gd8f767wz6dnzu+df//Hu3/75X3ik9Q02ELxg++YpH4J49tXdy5e8g473zT16+h4d8L95RJ3HZx9zwUmHefyy/b6/JXcv6RfgHvPfEOTLRad4UvtseUqzA3V9hYfl7QN3BobUc0LG/lPszON9LNJvH/fRsUf4J4+96rBQr75En3fGdH3qnMl5K2TakrtW1AlB74SCHT324Vsc+gw/zFhO4JF2td/k8dycM0zHBnDPM57iO9vmXYdojpw+A4YNTKmnPF784mvOwZ8W55dCvZHC9mFO2mvzE+TRPmErF27yGGMrs4tjrDSleu4GfOSeawdtf/AXH6hkksJJutFxIbHYei6otDM0IELnjlR5fbon5zfqcLwx9szvHju25rFV6gbdOCpmDowfE1hjXEJnAC6PpiagRz8YIiNQVh7KyO075QzUsYlPQI7coJ1/yHlqIBlbDB70mscZ77j0Wqh3yCUgh31PpUdO6Zzz6oxG9NrOxUuu/Cf0nxD7q8E62yNGvHBtoaSv5Kagu8TVawADrz2WDWhI4zaeb9n6lhRqgm7WIvtghymiOOHFZjxZhn9BWnaccXL4iKBbVMMROxS4AI5xR07ei5arS326jhVLdcjHDOlpf6v2udjbyUB9CWvVeVxy9CnBcx1zNv+1N3Xl6W9h0PgPzhlm0MzWyGlyJXEev2OO9i63zoGWG/zJj9+R7XGxwThuEUa4gbe3rJ1I5Ho6OpjnL/nRQ3gUG7DEr++4Y+7tO+BvX3K+/oo4HBv5B14/wKKd/NEHFmyCdyw0bPARmPPu5DzOapAOWM71MT7Nos1vsSvn78zNtrjzWDeAOpJ+eafNJmjHgxmLcLYXGWvivA0Nz7A0xD+9OxuPOrZdn5amjPHlyYwpFOajDjDKw2EgfeD4fYp/5sekWspem7ExgTrmp19p/UDQsoa3h3rcnbUTX9BwYbbH1x8Yv7RH07fImsCrbc+otQ2I8vy9XLbfTVvTzMjw+MR/+KUN/YJBNSwr1+fwr7GrHEXhlqSMQfXiRtyV+McHDrx+5KEffgBnB2JRjgVYfy8wl8OdQjBU4ZJ30KuD0oKLk2I6sFj3JBeaFJiUKUBVQBqP/4OP8ZJbj1fCtHZiF9MO/oXlDBglY2NTdRgU0i7xORCAHNpFeMCnfuTyxdYLTx1o5U6aNk9niXLw1D9ePGObd8hgXgJVYSBwBsCBpAYPIO+p6zIvpGM4mHmXnLqUK30EU1G+iw19nnbE34GjKzmy+bmV4pagT7L/0AueqXDo04PRsXPBIjwDcPE6EdI+hOelh9YhinTKysg4WcpxR/XJFGG2d42hRdOJsGCRhGeQZVDxMCcK9C10KS87YhdlYBnDMY7yolnoe/0/8Jv5Fe81zT6urnEP1TNPPiG3vMsph6Cp07rwT902CrC+BB/4VVeGNIPecoeP/EFveVjwfUjZZUyEdqcX7x94BI2KyFu8sW3xKXN1i8Wk2j61gV3X1bDSKpoNr3rrjdMnMepoj7zgVt1aeUtvWRluk/ayslq3IHPrx0ls6siwzRA2wFaZI2/sCS++cv7kRFb6kYeNyphfy/KlVnHj2xqByK5JcFJ2Mt1KCNrSpd83P200X1oc/w/fdf2Ar8KD+BzAJHLu329PT0aK7wJJ+48FWB/8Wkm/nL65tveWphxffi31yFHnHKtG7C3Y4H6dfNp8q4W/job/UlJ0Iy5lNN9s9oyr636+TcyYADE8Q3NdH/jkt8bMJUzbnGuX68TwT37JM9DmlzjkZfi4nv2fGMOXtn2qpo1ue9rXnumbXDguoiNwdzB1rWp7AabPD+QvLyDvLWvjD7z/7X9/72Osb+++fkoQiAu5779/xR10bzk3epYgxB9Z4H/iow3ffvfq7l++e3n3v//y492/f/v93UvufPP9N08INnmHkHcx+V4k+yrHGQJ/XpS/BvYD75Z7y7Hm7//xH+/49uXdD9/+O+et73i/3dO7b14QmHv7zd3b1wTkoFfAMz5kkJd92/C5HlxruTLPNbqu2H2qDcRl+o4v5CdApk2Q5odbTuRCr0/ZTL3brnPB817POUxeFHpcyFFxES8WiYMzk5z/jk+oc8EK/dhlPmPAYw4aovsSf0iOaOXm/JeCGDfvJuQaNcE3A5huXK8B286JJdSYI3UsWb0/zg6in1XIWI9cWqS9Gp16spatW7qwqW3NCgFc14r2B0EbWuwqeH1IQMoL02zU+zEHrxtpPGPPO+YaSJ1HWPG3Fwnhlb9BN/MG3LzQXzz0h33ScwF9NSVDRP1DGjIoJ7gAHoO9y9NxlsCAdOKxs19fNQDRgFwCCMuO8KdZyDvOM9SNTOq5K45cre6jVz3wqMdxmGvuYOqnwMBPrWMtgPh1xpgUvzTZR01n6YDQ9wO15HUiZgYWaxzHFB7PGAljRgAlObsZMDFl6qUEJgKs0PqDP6GTUuBfU/UUFGkHHzJZP5x3jDLkYcucG5In0KH9KlqMUmZ8A3c96Bw3QGUoR1xEZu0QlqAORGFXlto4GTc2ovzcIUdwK4Eh6jMXc00eajhQn6aooBLIDRstfm+CIkjn3XNuHwj2v39HYI4fQt5T9i46PzDz3nd2GowjQtS8AbrUbQt2jf1q0nPnmqrTbIVtPMsBCFsuCv4A2l/KiCS4HaU6yE2GMnU8Z89YcB45Z+hVdg2wUU8ZOcE3jxy97jxCZ8aGBZIq9K/hUjf7N7kdJmHagjXL5/YerYeHwGioLSsjFofaunxzE0bXOaQuGonSNHZH3CXlZRsColoxsTgCY0pLGr9glPSBNd10nbzRQ7hBuUwgCJxHDWpLnTdqXrJJoOIsBhBojAoE24ikaAQWXGFhK/bYK6vwtSfTVVlYgoO3qJOHUm2gENEbgXWrVUnhqlzIsZ8JH30HdBXSlk32hpfvJs9Gsxe/lP6Sl+akTTZqGqivXfCAMHH9KlEGBQvcOs8BgY30fgZR1rDMfGQozDIDHpoOTarAlZcWH80u7bF4Rb82uHl4mFR/+NWXLMIcO0PFrsvnolsMnbMMeoz2QBet+ht7E1ADlnfngdF3Ts13GKc1neIKcvCSW/SIoPEkxXRsqlvYNIay/86IPVmNH8onzTG+drrfqKy9JnXOeCwkZk3xwTz8S8aDRDRKn4wuJIf0rF/q1o4DF9JFD5fw1lpWkPSOR+HBszPPye4iPuDS7HQMxdBuNpVW+JIDQ8rwSSb+firwFk6M/KbL3tcn6tgEUtxq4YEiOiUr6VkPgWOxBfAZUOVb9OEJc/krA5LFFP2UG2Arjf7syYEH1W7yxc8RUJ2tywPSf/0ZemFLBvMyJwzAQ8bOvGkvD+x+3vFTpsv5MYJs96V370t5CKINI6c01/Wd86Rs6SHaj63RtXTt0yDLp+Rd38fKc7L1cZr7cg++DbUVPybui3D65toPp79+C42a9/N8+UUN+y9C3L7bx+nZcPvRvxm21/0speNsAgThvOrycyyccm+VHh5HCrwSKuRa7xI6+rqGtF2j75YOcbfgI0f8rXYL/2ukseOYzyjd/a1tY98t2rHxIX8N/lY+8m7hBqaHPS/X3z7G+soLtJ/82ipBskfcgcGx4eWrtzymyjvg+NrbW86P3tB33gH3E3dyvPRjDV4AeveE506csHkZpG4DFebZPBAJVwd3wv3lu+/vvvvxh7t//NOf+NEY/dwZ8tMP3+XMUxlPfIT1PXcEEBD0bhPjLX6U4hE/KHO0ivlwIbvHsH287P4MXhtg8YK3dwt5bBTmxSgwgn5ZkrDNsaqvT77StB1ewHmGaVvc7MtkcqUgXw7x1qxcpfa3fIsxilVPfYEGNySRiSiP89qBRTm39brM82PfYZagHI+v+kGO3E2C88Up8oYZS7/G5v/KSpkELZsoj033CTcI5PZVWAFrq6lZGyek8NZDsBo+dtaX4s+SJPLWf1QYay3bSB3BADFY50DxisA7yXJ1QdnrH+p+gGGCZf2Ig0Fa4eYE5bzIlw/HDX/prdtDo7Pl4LDDwIF91UCCwTRlMobZ6BlyQnLZDDog6/hb7UmdMn+mUsir3EUNSh3ZoBFuCnZoqEX+4Eqy8eir9AAw8shTQssROLs42x3Jjlmy2gvC2CJLApJ3UgS4eAIU1LEaqOVDlhDrFa0VJs+PEyxPzd1gwB02HEgKjpHROSV4nPDBzm7N+SGVR3vCy57yzGthCbgIW+fEIVcURuTOM+Dew+YdZg2TOT/dDJi5eU7tBhFJ+Z2/0GCbNLmLjvIE8caWtMn1FJqsUbmNizUWTXls1SAcwTgDch8ss/6+m0Bc7pwzMFd4AnZ5hydBJ9bY3C3HnXLvZmN997rcHy+8eSXuiWtqTWwHivnZ0phS4a/2uZ5rgl/CJGXJRA+CDoW+AxcS/eJwJLOHE+SGsIcQ1y7nlUE5N8vOL2VVa+SFF+3ARkflqVSb1eaK7RqOQpH6lbp/uQnBnL/0CfSa1U1YbZVCmOk9RpSvbU2/AlfVeVND62lsuG7tpgXYL+8tkgWzbUdKW+Mx2qMDp8XkmxPu3zEH0gbFWeZIrFL2M7ME7NuhdfhORw8q+mHSpES3Y+yF9JDGNvUEv/SYqU/wys0+6g3xK+n8WQgPGIU0Yckb+L0c3pBg2Dlo71EFd63jPtXDkLM9HZAu6hlM9h0TW3e4+XGFdqYDgg28Kbal4jDU1ncTyyo+eyVEU2RZLO2CGRzTwZAJic+Hw/mARcKCYx/ejU4KmfPLiljVCVnjz0XSCeoCkvg7eGkyOehzybE8y4VaGgRRArLWomAtFqQ/VjmcI6t5yKTUWNOyJbzqOurSaOsGgHzv61v4yLza3dd1EojbVRy0J8nNkuZfWnaT7F4bdvl7W8LdDrwQFNDsyOWvDPuh/kh/U5m6hekjdQSO1IqhzgAWdvGrhPglbxbOLpSFa5T8SRTiM+kHtuU7LG2UDobTX9pUu4ZN3U1H4bR7ox06qSIjueXWlXHIXnzFiSGF7qQZvqGJb/TP8tHAPfjb4yf98itg582cMIj3pCEHanh659yan4pYKXIoxz+Bnd4ZmjgMnl5wKmMTcBD9koI6kYncW5Iv1F2Z9+W27BoQ5r+qf4b5+8X4zr7LumXfRXt2xt+orA3X69dvpOp3sX8lD9in12NrZs/AZ3wKv1j1GKCum0P3uSZL/2XjyJlwNWGXMufAfrwbG0bHPofEDXzo9vxjuJ2us/y2PZd0X1YbPw+X9QYBLnXpu9rak7Kdr2urPpHnuvUj+cvzkeQ5l4G51zjeC7U3vFvOwBpXjdzhxkUouBfPsY8LE48VuYvM8znsecKdcM/5GITHlrdcoHunyFsuGHNnGiJiMbv2p4+lvr779i9/vvvnf/3Xuz99/fXdV3/45u6Pb/4W+Ku7N8h4zQVkHqmCNxew6PHyyrvD2Eegl0qOkT1V/vioF3MSn3CpnRfIc/NuE+wyaJIfccVB0TtZHFNS21eOa+scMNMadVg/ZpSCk+SPXeIX7OOZ9lTezJ3JlaAOU3RR1IZoRX7OixkquWjFN/1KLoEgAo3eMeedhJOWmKk2Vx5y7qVlUMYi7a0FtwivOduWwy/6IMwb72bIjHelDI8rUds6a4mQlVKwP6GxA7KZcTWwLhJU5yjJn0E2Nh3VABy5QTPqE6ibO+f6SKj0XjlJM+XqU+cEBpQ9QThhAzefoFwfh/YeOYN07NVLR0XOYd+y0+sJ7bY9pAneNeB36hfdu+R2WHnknTWl5cKVJ1/0ktvf0yVVRy2FQCVvkn36ai+v0RCDFz7WI2PIK6Dysl+iI0YkdUHWJ2Ws1aBDTuWu+bEIl6hhG2suZCldeZOqZ8aVUGeQeLbMJ9cSV5gF5cQ41xw5QV7tQl6CcubA86gq7AblEuoB3nNr15XiO46rXXPcGrQTb5CNYBl6j6CQsrXHdYm/rE8rAJdAnO+S8+63BOEIvnEX3B13x3mHnMG596yrc9ecAbsG7ZA1ATmCb8eXXS2vR1ld77XhHQeBXifriaa2QdsH0nakZn/ZvFR6zBJQ0qyciSFkrobI9kHustRlPEo6Npl1yEsgjnUrwTjqg+t8W3MNLtVGfWgoo37W6ZqkUSoiFxD9rcfH+D4+xqD6v30uxbnV3iWlLeD41HEgPbS2Rx4Kra82Ird+WKqlkzC2rIzy0BTsXqKVqNr+E1Kqcmd2QBgiCbuWxx8+cH+VJHeBksrFEvN6YYMFBoLSyDEyvKNsExSQCvk/GjMLNXRBXSBVmD+l2IlOrPSc0LXwiTsbGTEXdfFIvZkcmDrpIkUHMkfVhhz6mA9Bcp0n8UrX8oZn8J+bj34lp0zuQHGqeBgfPfaNLejt+6UdGieCJ1x1bm08bZVr7KZsNbTmbMqlo8rvIgeBP1yJ8WwvaWSu6mQjdurkrCNR52QzKUHXO67ySConHc2DTpszKyAYbRbqFyHL/yVfTG3R+Eag9DlwLZvS3cLARe4hXOIBkpP2vjv9Vtzgz9rDJW3Y0z7krnE73a9RPu1uQ6d+rVcTBzd6Yza7+HDl4k7ejn35DprFPLBUxS++5gorYfiCW4BVLt1BVuK1H54LoJWlZxWLRhBWjrrAwn+qg83KPhAYk8paNPdyqLN4Dw10agid5XvbCNJfxWtQ6DOoLZe/eMutO+dLV5o+grPKzNf9IxA554A+L5RlvnnC4AFzl1GnsB+h8cxl2zN/tE8weS8gXeWb6q+p/cKcyZD+Qc+enCOHiRviQd3yh+dS0PVaYIMiOzIvaTc1N4se/K/TbmPL92WeNl/6+VrWr11X797+X1v+7/L+eh44x5DzYsahF5znmDrh2EXfO39P/LmOfMxqqDaeUj40jgq/lBY7L/Tex98ak20fc+dsThgf0i1ycJOPpsoqXth+vB2aX5p3Tdz74lLi2HS/rT0B2uGWu2rcXzsupX5BDT96Opc1CZVK9rzxqTDKvN4tr0YxeEfEh3/uLvLuNR+jJAj0jI9BfMXZpl9k/fCWoBzvpTMw95xHYQ182FF5BJSSyY89fPuXv9z90//8p7uveT/d//iHv797TnDu8V+4Iw/8K+7weAXNWy4cc1HH4PTOPS+g1Kd1k6b/pj6+ehw7JxjiOWUvmHNh7OV01jt/6PVuM2Ty77FPut6l0tEdubRbueqXz5mkXwKjpFu0So7YA6044abYRH1PM/9yHitq0YeW6rTL3C3XM+rNfEY758AJ3KjYMn3h9pQgqe97fsS78SpLS28kwHPMPgy9RRY/bban4TcIBSlQuRvN2WxtB7HaKcnRRplM4AtvNcL06fplrJ6OsyIHB5BzobECXvaCvWPuBUjvfms+gbczx0cJvnmhYo9Cl80y/LRFTQ0QMOa5GDFwIFVgUkOmCV6X4Hog7ffcKQfCAFvulDMoF5uklcqaezZo0iIdFfcsLPXqRm5kwWc780eunH2LLN1ywjF/ydYW4QsQL4utzS19ZL+65yMUJ2ofVPGh47foBmgsa8gkxzZ+SVVCcKu/p/9FZeiE5mqn2xQn6yjaSZZuCWYudZS5hgzM1Y46tOIy3zQKece5vVVJOE92nRCeR1VxqqQNbBn4cm3pWqIZY5K5c9ctgSCCb76jreXCg8cOg2+xwa+v+lgq74zLnW8+skr5HXfFfWAzKGfwLe+RmzIBOgiAdyNitwJzrm2zrQAdhk9QLuf9ccHqG+1dvtjbEKgAu4m2F2cn+O+6SOHoX32pE5ZMHZLiSZOAm+M7m2O+cyPzDPmdL81Du7Q45yDNmM488dofWG4MUg++xRHUDbjSMMZU+t+1P8ePVbdPvPaRhV1yy2ymtm+HI0162jTjqf3vUant9UaRQxA2SXeRqGqrNCs7ANbj17FA3hArAeweFFm0mfORpP8j4VZgrjZFBjvn2IJY6K2hYU51iVnlZehhR8H39hyHYmMNXWhgcYC2Y7w31DsgJMVdFO0ea03KSJsHsPJ9DF2hLhysM3KishGlraeKKJCuSYXYdoUXd9JQmU6UMKwyjAypJwHbGjBswUoOm5Otyz5V5GmvEXEXQXEJpq0ouQz0FjT4jVx5/kLpGOuuQm2OW/wpCLlmPvfsJBcpnrHb/PjVTukrhc+dwsn7v/zpr7NOHe10q3xt9m5pJ6OEedGqOpiQcYPiSDFXeWweLJsoiDAFthBmswUJGcLUbbvmc/LKin9HEbmtaVUBTaFJcYdBm+oJG/rLfAwEuhe38iX959dOuz6fRxt2vouyU+vKLqvCZlNTaAZ2NAo/HMT1YTtBoEm8TBQHJHgvW3WYPpBmIbxiOWTErpu8Y8+JHFlC5HNcR9AmfNaMmA088hdefovZmEylWcgl8+QrXuLRazvPg4C6TY6lkWpx+UwUSV7tlLcHXOSmXriw3PWQgJwwDtDCxr4KiawpjsV9/8WBiu6sXzaCOdPkJNUOZlIH/6oPXvtNMzda+/h+eFGz2FU5aYcNeHSPL4c27kN3Hr8KUIFj01BVin77kmSbr9Nu5zVu6vdsHMRvkO+6xkeqGfgO+w3U/y7yN/LA9N/HxD9IwyD1z3OnB2mW4Bkf0vlnGpjl4d9hhbtvmvkK8Saj68bQmI8syw/JO2R9kt72ucbPCqHUSx2F/Hr73WYDAaM7F2GYMUE7Ne60v54Fn5bkWeJbLhRzscM66HmWS3ly2PXWB6IQPsZjQM6vS3r+Z4DNjzT8+PIN75zjy4GOHc+9V4CoP/b40m8Fci7JQUkdtv2Hn366+6f/73/xQYk3d69f/r93//2//W0ekeV51epCKYcj6Lkbj/fCeU7mYc5zQizFItfZOV7P+t3c7n3KieJXLwgYfv0Vd5I9ywWztr7y3XY8Hmu8UN8bxHrOV0xtj8fAfCHWu1L4Y7Ss0a2qeKE6KUsPeiWOn6IdycB6odgz7+nvoQxVxh+05L3LoxejtsgL00niuxWS98vVgboz12jmXFSlLfr9ie+Ys59y1erFKVbVVS1jpzxIruzVwo+NvbEjAuRNW1N7YLfO9WMcJAc9cGDKE5Z8oUdHfL4UmOmftCLtZGfuLuc8jis2Byohs2zU1W7fevVADzOGfI8cj6uGRlpw+fKq8MU3eWRVhnr8S0AOux3H+tbrCje7In0NznZ5bZUcnmimDyawEDg0EIBdkpUnTL60tfzySh9dKrEs37EhgBT9ycUFRM5stu0DAGwRUNoiFdQlXqWpT38sJHa1ZKZ9SZNb2cvFdg+842tyaqq8GjjVR49Lr5HKSyXcS5aMrBuyF3KxL7ZPhE2z9naIP/QyEWoC57pKo97Am3AnibD8hy5BuJJRr32OTymd7zlnxjD19c437W5d2DS3rOrsqlIceM+5Icr5OGvjBOw8L81dc+tR1Q8E3R5RbiDOx1QNyrGGeVeya1XKrIrkCeqR88uIBib3jrl31LW3d8ypk+AchtkO11k7KD7IuFnr3t4GaGJ3HAq9yYbF6QogSZ+cHSix4wf9bR8quXOCMro6p1yH/RHFedM5pRnSHeM+0kCSgpPWbdFYFi6ZVqgn7bFfjUFkjdzstNHp84jMLuzsLsb6YjmoVEK79Z8iurXd9nfI3bFlKFNU7oMJeeLDJ1HkmxU68HgvsCWJCd2xuPpqaSn9zTvmaohLm0Q6Tgc5mE3CVKk5Uxa+JxvoAiOBHWtadpbZeqGQFB+aBct701yJSNJFN2RxOICTIyQXO+kHf6F7aRxicfviN/Dr/KBD6G7rTnfQHMCx4AA8UNitvSSJBHWugj7w46va4CIo2HnVEwN5K8t+k8mDTJNCBMnRwS+mw6kUkcY6oD8eMdOHszIjDkL5Z58iu6G8xYOd0YvdVR2dTnB/qWVe9JgsbtGZK1FQYOampUb4aAycWv2zakNn+wGFnoI0x/gDKnxk3e+7ynJfn1m61CrkfhqNl5hTxiX8c2uZZ3sj7zHeso3W+W8jV7q2Y8edNCeP9KE5xlFxwvTgzj/l4NjlIBgPV3LgFPdcTMxzF5lCpAn0Qn4xIsUftRuF28jwsDPPryEXnB1Dcka3NJuY8IDLCUAOBuA3/uDlATdl0Uc7UnYQWhDOFtqlNzBPLIqXxrmRbdFazknAwOE3MOdxqbSXuisMeYpURov39hk5riUQOffH5syVjPmuwZXjxUPljaBbI29w1/nDa+2lddb2tWlsu5SnrTT+Kp32X1t2qeOK7aPV9MtHKfTJffm3YJ8Q87PQt/zz19L9swz+nenCAx06nX8XiI9U9rF/3f877uE5d1/4tRwpPjaOtLvrxClr1y10D1pZv6Wj8Puyht78S9oh/a+dRv8tf5xt7lq505w416N9TdJ5n2flLu8hjqw+BnK4uDH440XmiPeuoHQUF06P2JT3mmDaWx6bevuanI9FdONCzwAam/S22btHoOCdZ/By8k0152wKF/dvPM76ho9I+H6kv3z39/mV3zvmHvmpVxR7M4irdF6ejwzlEj8kAeW84vo8QYz2dfNMkTeOwffixYsE43IxxQEvF3S016Bc7qyLaANzCf9xTGw7vV7QDz2FWXNsG7T1rVp6vqj+I+mDo2IhXo5tLdfOlr3IwxZItHHGy8muIQ225LoIwekuGB5zUm/ZH6htT+4oBK+2Q/9WGNldN3aiU5s0bVth1/W25KS/Lm0uAuVYwJ4wsVuK47UpC/Zv5bu8iz72/Mm2hsC9Ps69NXDHCQxhx1o/7OAXgbN5xxqPk7qeNF94eQ3aiVty/Eqk10D+GTTIw6jyra1BOuA0ajavcb2jTovCaxlYJa2ydeBPGEyRBVb+/JmztT3sF+0EG1qHxo6WKrQn3VkPMjQ3d6hQy+xTWrKmvPe7MJM8eP4jCQonSYgWJVn4OnnAOR9NS9oim3r0ijLJmzK7FQdwHRi0JFMee9dQKrMEyCjOggCSj4jmvK8BMdcRaS42yCRXXs/ZW87YpC2OR4dhgmjyei7uX+Ro5aovmA2JLM+5mdt5TH7ZoS2FGVCzbO6747jLzW3dLZevq/q1VeqzPVr1R8AeJ0BXPhfZuVvO3LuYz9fVoMNHWDn3dy32GsB2TNv6wxH2rvansMrjI6oFQ+S4C+9BI9aeYQOvHAloWvszndaxPmtw75Rjlvm4N8PbEZ6YRKZzaZ0nDcCJ7zqc1xqw5vEfWO7I7vRAe/tAC3ojgQZoUPtH+xxf2dSn3tgr3LWcPxsmjRZZTkoDlCpXIY7vjIFS7PtwZSftyNgpLsszjy9oNdI0OXrVb38ERqZkzTg13Pr4g/RhNj+boNzKupAg0S4xCnPwUdMkGKMU0AYN9qK+FkcRgaNUTvvEZL95+6kNGr6FCn52g5t6lN8Dgh3n1LqD/LqgE0+nX2Nbv6DR4KMjbtMfUP00DTyAZ2E6UBLL3jovffxiUV+Q18P9tTzNYtfeI0eHEyIJWrjYincvHacyBZtTL1yqDnqVnINHbJO62hnyjB2CqmMhV+bhV3vJQeeLTQjIJ5lldvEDEROZg/74leaqArqFiZYKHOXkdQK4VRSlRfrH4krau5EO+KP5Rd9+hDK+2PDpu63+c4rR/SWMaTctX7ms13Zc13WT5MMj3nLqA4wgYC5iIR6enfYSZm3kUGpZPa6v5ktH9K16EEEepRR2My4xyqnsW3M0bVXPknlLTmwDH9yyaXQIC361+5o/+A0XfdHV+ZBrkCXTA9zY2hzJF7yZAvXLAWf0okQ98vfXOdeBHjCnfW3gWL1yeJLSho77BWmWiQDSCWJG/bAfwKAl9qTYE5HCluB9YlXiA3vnfInPi9WxZ9dZ2JJ+2KTQ067KGXseUPizwLtt1XlbTMeAVl7aPtS1ddp7tGbQv3quvvHvpfDfXvelvt9rX+6BcxztfXiO91PiNWzqD/X/Q/BT4mXpYXrHcu1sXj7nwW7zpbTbtdFxPTIr6+M8t7DK+2ukj+mZAOTQ3F9HtNE52vOztRT+qmb7Y2cCbzmx4gKOLrPXvCCyZFBAK95y58VL7nZ7+8p3GPU9xJ6TeW6dg4wXerOuccLn3Rw+PJSnLzjmGFfzA2D+vVxBOc7K7169/PHub/74zd1THm3NC7a5UOv6iO6cfzbA4YVkI2W1S7WIqrEWV38a+NNW7457QyAxj9mu408f9+RdbLYZMTyjwUWhHwCwFU+4Rmhw0RtOvMuEIyXHS45d+uZoW9Xu++Wp0DiuxxYAgQ1t60iKb9f40ycUr+fDWUd66O0TNmx/7AcecJOb8dCnfPzBx3I9z0Z75FHwf+kfzea2a+kMOMp3gqOsXcutQ3ngrgtpTRRWa/GW1VY5+qWb9QVfuF7L7Lxhbdu9gtYHyQ2qJaJKLnyCbPbjc/pzBeXMwU9gLoE47pbrxx941DofffCuOnUaSutfAnUrSGfYrsG3QAmorT6gRY6YBA0OGkN5I6UzQ/3amGDEkimPfSuliVr/hEkbnurJR/pSl6YpvJGxAANPnl6gNNQnjXwzLs+xdeLP0sg4IQ+Wzk6HhMrUnauxYWBWsSmDKUQROSVzx63bkbaBt0EXXalmDFWuMChVnbE1XOS8o82LB9dXR12Dap4zdzxubF5KBu5CqATrTizNyV1ui8d6ZK26dB3bgR7lBt5cRwiUZWs5H2cksJZ3zuWONwNsPrLqmvWKzcdVfZyVx1dz19wrbn5h8z1z5H59dR5r7SOt8yird8n5OgDWQNbCuVPurUE51jLXtuMJGdu1+inNzI722uStPUddavpRP8Qni6593TGniOnHHs8KZxh33LPW5qM1ROP8WM1TFrUnbsjuXFvzCljm17rmb9nfbZhTRNPGcpxCeXTHaPR4vUFDDX44IJJbhE87KDZ2ACdtSdn5Ian2K4a8tRTS3joFCtsPbY9H9vfw1Q73HWnSsF0nCRb85ADQSqhT1KZaVF0u8OErc4KI2JLmketvDgdXKXIr5sAoXfhMSnMV2TDyNumgjgIpZAouHipkWRQsQ6MyUzvbEzUqJMk1H4twIFnfxd2TGvvlJFVEMu24XsiCVuYIKdfNvZNV/lkUJbonb9HcFHAAr5RR3eXs8mVBZJJ96YW5jTdg5YcUtFvebG1M/QWZh4t638li2X4icWZ1wi217kj3bjmFCvVgFjpAJx/lVBYO3rxgODyLDph2eRo4OmXhY1wloA2emLQOxjPIasiBLyuoIIi6cCAPMmWqPIdKBSZEDtB8JTWKP9LiCfPIAGkbIm/4AOx9IPh+P5x6FttHs/HTEF3Lu9Y3dF+cX5lVvacU6w/B9EFw0iyWoT/gC9GDWelLg7fFhZcy/Rp4QZSLP2iFS7s21Umj3MCsO74/kq59SC+G+pBpIekcA8UJZ8xuuhdhsozTxTv00z/WDxtv8S/YLju/Em/w+Cj1CaZVZn7xYh47rz3J2PXUXn3TrQdh2gBdaZGRBWFvyVZGX9KyY58WG1VcmGkiENqz3Qro2jJ+F9fyCBfvxP5l6UInxri6ND0sW39PGv7W2/c7rD78xOAaYSvf5Q9qh7W8GXHwjZ5zDA7/b5nbxr3Nv6Wu32X/eh64nE/3x/tD86t8n7bjS8fFbfp9nF+P6+v6aZNz5NaYPGy/Yi39yb+Xxq7Jd5zlwi1dCRX0C9JhKzL28t4v08bBi7sOzu30v8Ccj7CyatJ0Vx97Sy/k/J+CZY8tXty94i45PsTKxSB3wkH4HFtfENx4ydAz6CYdxrP52CqPvJJzHcqFFJdcXCTlHW5o6TklPOC///FHyLl45ML5m2++5rgEQy68OIv0GKVRnFt6XKyPtMgzNS+yNZDNfCVpvCvkDXf1vfyJO+9ywdvgmiQG//IeNsp+5fAddI9fcJ7L+9kM2j3/4Lvx+CIset9mZ2iRP49f8HieEbPcmTzBJGlR+lJzsGE2cQ2uLLyAlWL/VLZ8xoQgy3MubDlfl8XfBhZ9dHW2p8983x92E2i0C45OlFv3xK7aNjYrX9rIDQN1gSvV322LoB03NBf50hF96ZPlMxjVo8uSW/ePSs+fKkX54d2E9rHhnivYL5kLnjckMOdI8mrDIJ1fQH2Bfwi8PXnejXFn8Kt8BuC4Qw4+88cG6JQX/iVfamSro2GzBgby0CuGJSiHRldar0O01bL+iyb4JrCmO6WJJPADVy5g6uhMCf75E3ZsCq5sQIEDySXLydm+nXFUb0o1SU1nan+esk7MZck++uykioNhGFceOOWVa3dsWGa1/4cnzZXCZmdzlHQEXVqTsRNQx5DFmuCaAI9jj4kqnTI6abNCrXrPl6VwzcpUJlebN3xkfiuQcjIVaBGg48dt5YskuZ/NVUFJrDiorX2ea/f9c12H/PDDB9Ye74zz/XEG0d6tgNzdB4Nur1m/ejdx3yPH46vzbjnWqzvvmLP+5mUCcw3QGaQjsIcs83d5T6fv+zQY51rmR3nI2fIYLrbPfGwb2tY0xDbQoPSP+dEbXfNOn0izOnPRKKtJOMz6wDXSqerYZsI49g3G5bUH5AnKWYekd6JCY10ctHl1FTKosmENhB0ntczgVPpCleJj0h6YQ79wzVG//YoE648TQ2gb5cumGG3n3zTtbTWYAG17xwCy4JVOJsd5UuqOsuskvXSm2lKKGnC+ZqfQAyeHwvT50pV2Mdb28X4jMFcT0jiKGphliLJGt1s1RwMK21VbnsFe+GqkLDJkU4dD3wy8yq6SHR9nsjP2wtj4aFLCJ0hi1y1dDwm2HTv9Zbvazh2vnPI8JPHT8Et5Z4tsv21MTtmBnpHEyZIHvuFLnGoNNg9Z9j/DW8ui3FJOHOHxIxIZFNI4+aXr/+pnaaED12SurmTJMx6Cbz9bd/Jl3EE+fSggk0CcYgZHIS/QDQigzKYsBh0DMcYZH7B9YoFdZmnbmEmi7FBp9yrYIIFm5PVTqWLrItv7eu/n8oysn5fv8pTwa8i8ZUn8uiGu9W6oFEM/DrtA6jwXSm1trq9ax/X2TZgL07+DU4wzO/XQLRzwI/A0siY/+GvMEn3RV+lAO3Gl6C/50q1WU21fZMEVph21a+bK0CzGQ85JD4VC13waeuW4Lg6d8LQ5BeAxpLaOzvojhNWDQwODNoE26s5ttwOeSTT+XnBFLJ6hY9JEsO3yQiq2aQYE0nxOirXhL8P4SP7KPQVd1z9H/vWF6vBo455q+/juxIw9QuL/kHBkOif6InZ9Kv9wX6kY8IP5LfpbsGsBD7Xxmu73+u8eOD2wz1FPRC/H9PX8OPkeLmUN8Mx3pc6XyzkxuM/Nf66M2I/qrpdX2lzfPIb/B0768tbcn37a1xrL018GD6Zs84YuND2o/KqtznvXuHLyAskg2PZ7ZY67bwluveJi8d07wg/vn9495fzpGb/wPqMPHnPV94irvZxDfWjgxOHzjJ1f/uMIBA4+usqLUx3ik6nPeGT1We6YoN0E4l5xQfmId8C5/PpI7dPnz7jA9JjGGPdcwICdfd4DpF6JXPXuqWPN4Bx34vGorY/eyuMdcU/R2Zfze/HtXSUGGrkDBX2PHhHMIZAjjefHHgmfovfxa1/S7nkmG3m/Z1ad2bPbDxmQpO/2/tvtsw9zDv3A2Bja0tne+sBcv7o9foJ1uWuOOr9u50us3C3nHXOYS2tjhCyxzTOOPdW2WH9h+32aHfK5ZfrTbtdW+9K/ow/rw9THpJpxU/iMe4W5BviXMuNJR3wwsOZdb9wj4nvjvBPu0RMCq26UG4BbY1IZ0s9GX/cOOh8r7brZq9XqwvwG27yToVpjhbVYQeNaLlcfZ62NSqgU6sjOn3OF8d7LJh0DN1n6mUL+MjaU3uuUGQPjh9JqzZmEOeaSzGW/meyU3yKhNO3A6qhwtGUEkgNYxtVE6pmvu8Ha1HpItX/RjJxLq5EfcnUQ6Mo8ArBgGuE8bTLXBg3TrpYdf4ZLPF+eIFzHJBTADFxlraHP2polzXp45e5YXoqpUcr6JCQ1KVI2EOePADkeAOtjqwTlgL3/wN1x5gbovAvuQ++Uy9dWvWsuX2ElJ1Dn3XEG3ajwFZ0G63ivAAZ7Zx3yWfNydx7r8Qe/uspmYM7Wz11yaS87r5v9IFzaZ3O1PXnber233fbz5M7DlAWyWbbVM1blz9gkD275xjnDUswcJYfVNWK2PrZaPmM4CYRDy7TpXKPjq40WZRDYn+i1f0HUgspLv0svnUwk8bbYkvIDc+03HmD7TIJjK0oBpY3JBVuAhK00FlYKj3X4omMQg1+iN3BVwRMxtafoYCiauymTXBv5j37HaAM2NFUfuPDrD1fDq6QIkwdSRTUB5R8WEFqwhKfurlzLT/CdnEcjNQZKnWlnG0mdYIoSHP6RHVHgVGPyKAbWAXCm1TULdpBC0E4oZAaYdsV28AM7ZWkXnb069VCzGnPQr/p8ASR0CzayDtj4aHiW7IMOeOzUHrYPx+1ki2IaD1L9GcouVos+PPSh4utHEeKVqw+cELzsdxoNJh4B7sDuyynpJYC54w2m+q0aPnDAeQIiehHtSZhj1gCg41+9bpYntagcIFQ8qD2ZCsTqqm1dYPJMueroWO+u62OtsEI3oycBQeoOAeVPX9B0W5q6ubrIkrQ6xlkLbNXJWm2rpPMkdnxa7u61c3TZzumrneZzy3HBFfEXydTuGH4l5KLafu1CM4jVF6t6KUNvKviUneMYRNK1vcgcJvWXPHhmZ6QGffAMX0jXrjIic/TBqS6rOeQpl05IvwkWt9KhfwCTL50RAqw86hqC5qlew6grty0onWNA3uhbTGbCtDWPz5MLazOmXfVX+tM1FQZ5QpZy6eJblYxWZc2Wtocja660zlvx88uedyn0YMw84SCtv05ZEK409vdCqMDYszXWdV0zsq6AnHFe0/SL8mSo7edFk/XyVbIXa9Kd+gvvPrZsgJCmvhlDvXPhJDyOA4it5EW/qdllt3wps7AyWNZOT673lBOBHbDK8dcGv65vqItifVEd0czuvp0zyk/Ww/+AZl4Nduff6Qb/qbztbj8qa5cn7+A/X/b4NAPwQv3Zv+cYGX0ZJWW94PncysiR/trW6/rI3HkGdiu3f4f2IVnD1yDN5VgbnPnOPzJ3/C2YgQQ4Qya+Onaus3wGA05njs5d9sBOzrONO+yh8i5raK5l7vW9PPS/Zh7vbAPsIfucXbfm9T73tXX8fG3jNZ346wDb8Jxyzr4Y3K18bE6eBt3mu/bl6BmZI2ens+zdPnlk1HO8nKwhfw1Vz8e9u+E553XfPPnq7m+f/PHu1YeXd+9evr4jPnT3x2dfcdcbZZYvPxLhByDykYUnb++eP3tB8M0xSkCLi8Wvn/FBhudP+WIr+jgo5ZEkjuRzfv6UDzV4N9ub14/4sIQXqdgWfu/0YHXf1qFpQ9u0/IHNBuDsbjeDc71OaGOsv+auv2d8ZCIfS0hwBtzIJTdg95ovy+biHPxzbH7BnXyg7l5zEWzbXvEor8HM3vlS3dWpvXgMG8bW2AdJ7Tx6Arukq53hTbl2Du20MfMcJxmAy2OsocX5kL948fTuxVcEHLkae83FvSfBkRKho882tiw4jKkWaNuSJEs5RAto1nFvaUgtX6elGZrq8xxEjvkxNucygMSPzs67Shp+a1ogrh+ygD4QoR7p/KMPDcY9ecGYe07H9y65R941l7vheuejVwheFUj/yMBx6uYG5gzKKccyEPuE3DIYxj1BaHLhfvQkeMaj9A3wmrOFxoDuqid3HEqrTPtaG9qu6Vfz6lJfdUskXdoJXkeFT1qh4QmWevENMpROvzp+1Cm7NPVeKpGcC6WWzj180sXn7u26YSE31Rxxs0niFZjE1WuvpVpQ7LUuVYUOugThXfIjBLqOf8Z3jFiCRIaOc0dBnMgysnLeW4mgtSt0rhWc98bOBiweJXBR2b0Ot9xx2PNmpMGsysBVxpoXrwambOmXjOTnmlS+WtIfy7uWGChbnPCuR1kJor3LI6y+r9O1xLvmfISVABxrq3fEeRfce+6Oe8ctypbzsYfcXdcgXd835x1y0Pi4vrQG5iLbHybmfXLvWbe4W4625k45GtmYgf5s++uHdoLjSx+mPXG4tTOd+Eu4spSgf5LbN5Rd45yBNIr+MTbADzqsv8/5AcTHWHMHHB2aO+VY46x3Duo1/uwjO4YggOPPY4Xy1GHdDRJyaDIw1NUyXogMIaFNAaxLpwIkU5I6EQx4iQCxpdRoi/i5lppxsJFdFDMnmYPxY8YqvApSr4qXis5/73S2rewdLwvXDwOwhsChbnn1pzdFGbR0e0dD6HX6nbY+ehPxNwJzUCJ1/EMNoXZ0DbFeQ9VsbfYpdge4XVzaaxoXgjiZXYeQ9MiLp085I2MgtaP6tCG2RFcpDmcshliHzFiaykj6dD68On1PZ6urf8dZHmrpPielHTDds70GBB4TbMcQxQh2a1GqHhjo+USEATxmBBmoAxJ0A49dgpfnFga0ZHR42mrUqx5L3kEvnn+2DLBVlnJSJ1VrPC5OUi895mTMxCwkgxOYE0thjjMnpU2TI/VDf+GpirRw9IdMwhYf1ZZP+P/P3ZtoS5Jk13WRcw1d3Q2C1CK0REn//1vUABIE0DVnVU7a+xy7PkTEe5lZXVBDsvfczezO99rg7hbmEYUUGr4DvZPDNf8WX1ET613IZ5d2Ecs4JQBcZnyaPIgzGTxKTYxv8LuDux3q9+B0MCJV7RK88hCEpv3Oovidr/LLc+QrzUZ/UDewTNIDR4D+DQ7wngSaomoqBcWWFu+ej7ZuEY8SyMmP0ux/NYBsIZJJh3FbeeEklu6xQ6bEUtFTnnEwvI5Xyhm3KRNr9YmnPgtz24Vk0Y/eGnaeF9JvlUmK7Bb3Mr7qrmkbSq32LDABEX+QHfq93odY5wz1LIUHOYUfAFvxcVptCwWFfS4AKMJ0yx7wNk9jy5DMIseGC+VnnEbQZ7BIuvlwxfeYOHmu472xj++LRvi9mG/0q5BmMYgfScr6pBitRh3dn8SDbi04uPARax5Hj+7HqT4Pa5we6sdHSd5g/t6pMdzH1VH+0ddPjrVt6Z3fI2nk6vNvaZlrW/YRp7TfP0ZpnEf8GVR1P97fx/dp8+G9zqXTz6G/hxd2XAg8Luxd05/rj9t4pv20mvfG/vmKD5eJLRWaO7EuSugXD3nfvPrq8vVLdqP98jYPfe6yc6rI/RofyuYhhwuP93X5TjfblZumlzxJuL/pCQ+NRCcLdC+ev8xOrxcu2LlLDh162IfqJZdY+qCTeBn8LVk+1h2L9qE+3DT+tkXnvMhWPt8jp13yPnXhD4Lo4+Em30uXV8v8UBmdvC7qQ6Rx8eHpTXYHvsVHHrq8uOpbztgIbNrxuv01O6aFuifrsTcizn5sZCEqXXf2UfaTamLLc1+/W47vl2MNaPWn4gyLrNGLsE16zd3ET6Gx0qCBnPP4s0vZkMfmGB224MATc8KU+MIlvC1cEfKEdumVvrqWKQ3SipNEzk+2mc8HPILm9VT6Da+wdgeci272subtvfbwOYQrw3rLXTwbChcLumDnI3Fw5oyN/FiIejmOPNrbuvB9MS5jCi2rCVcjCO0fRlDigGByYabUCY65aWQk92RK8Ior4PY8pGKi5YFretuE2EOnWM+1arch4O00VB0D7T9wpTHlHbztSRm4kMKnB5RmNCp67GjJcSxN7arXUCjLRYx1DN68/74q6sKYNF2YYzsZQ4Y6sHkm6oIUfROAMIez6nZtLqygtWLbh1NedoVY3tpUus5To9/Fe4VqqwtnebV+Lcy9zS65Lsq9Y9ebC3Mf3rMwZ5kFt+6Q6645Vu6yCOcrrO/dOQfvexfzsoDnAp+Lfcr3cKdcvzqg3zPH4g02ME1vPub5nvqsA/jsMHOX7dBWx+5Wbs76Z7+dNP0mIHBlrEzbXLjXhefMqX5Y4+5ep2B3JwdPLr4Lc5TlUTibhuw/HTGVo6x8h1zkFpbdO9vVC/3w1Hr7p0kmstit26WBqLKD02z+oKG5WpZVf5Jbhj792ZyDuvRBDJFVcVwPek1dws1Mg7do/1roEWPeOIY6aKd8288+7Ida2+u9CGMbFXLoH+6ANMZl288aGcObRaDYLajp5BItS8jrlIaM1XI0BSY5KcFocXOs8VoE0pSwVKMGs+XF9OJDvnjIRn8gtybssiK71X8/5zsGG+NJW0yB+d+ADRbfV3F6QeLhJ43S2tgOGS9hhjw9NaUlzDEDMUcja2FPmmGHyN7/KkoL2Lug76CRvLZZSgofJdsM3lhAZ9MCz6baU9uyC09p2hpRlb04w7P5CZ36dFeY/UvINV4dMlZfz4E9cKqsB5CfA9YY0spOlT1eR3tL8uBZH3fnHiFrTIZg9G+sYxf5BmtkyzIMC1YaW8DEGUDG2eqblnc5S6ayoY6oVShNPU9ZmsFJa311y20ci09aPm31gS8ZVOW3D9TOEm7yF1/qixYOSlf9AVD9oS8N8aLPpAvPAZyy9TmqvXILE4mAkaF/9m1ybxy8CXDn2yy8yZMbCunWDYb8I/8mjz3aOvaaRxsnfVvKBa2U6YGy+fU8Laz8Q33LPzJPtCuMGYNnASPok/JhTexjn7MDyblnkIUIzP8dF+ObM4xmKas3KQT1/yPpXtRjuogV689zhX7r3epKafeRs8DH/n7dL4bv/895x8Pf1sNjG1xb8u+lTR61Y+9in9hPM0KvXf2b133wOj/Y1CThTR08E4sd3mnKvvRJ6TeP5/vSVeus12WL0pxVUGM+9MGALyq6vGe32Devvrz84dXryw+//sT93Rt2Db3g1VWuQ0vOF69ecg8Jg3Mw0BfPxbOzidev3v7CwQXrC3Z6vfjy1eUPX391+erLLy5PWQCT+hfwPlD7kJbX/WpSrjv2dWlA7Adk+uAEPjF02m97mJfD66UPc9lVQtk8u+ayQMeDqw+ytNWbN32w9c2P9zjtF7O/ye443h5zwc7XxLBPubnEqFsVMaJ2LZWb7rFX+LS/bJPCOpXrXORBdh5SUcymrMTM75gzdq6nK5sW2u1Z+ra4KUcTVxQVfPNcFWyIlpyjdSvGoEthTJXHSRiH9ycmHxdte6tpg5WLLYVUhyRwqUpsEYz0xouFsCzEmes4i1/uinNRjqVJ7vu7COfCnIt2Lrhl8W6VkcJfF9Rm8Y5H5gVbi3PW0NmFuCzJDQUGu+AGjnumJSnGumlA/wN1sS5/0RTaBqexgQFCKOFZRfiazJUxyXYsLCwVM8iVh5rTkU/Ubo/lyoy8lB+M/pX0+9X0Ixp0fa/CdAAAQABJREFU2nhvyYPcDAqftge2cuC2qLV0ipiWWhdJihHJYb9Rxi4nvcHYMYYrxZ7OXiEWJIxBZw9Fy+/OtCXDe5gsjrEwNzBBtFX7ZnkY/r3HDg49aSeNjKHoEo9mmPLnfC+t9XWENvxLd+DuYqs9vsLq66bHBbm+wuprrCzEZaecO+a6GDevseY75JhnnWtdlOuxFvTc3cuOOXfcuQjnjzs4v7owl8U5bM735mnXyUcBRG3B9KHdpf7i7pagxOfH0gFrOytrkafdgPkhh7/Q7fEii3KMUhfictAa0ORXpuHLopM5WjPfTY7Q2jgWqQcHbAgtJPevZbJTmZqowMxN8ixLF5tExiLdRgZj5F94JW9v08YPa31CCvtH+4w8/it3MYnTdnPSDhVSaGAUt2fGDbMzGNfck7tYmf7nbnMOSRBgO1O9tzCnC1WVSWE5BWg5BNb/8VLESu0YY3qBTp3KC1NBq1Y5tsdcgOO4QS5D6JRWi6z200CdMKkvf9e2rIaKmIUbq4QdxEdOIXagoarsY30R/o7Zrmsa9myZeI4YS25Dqn2zUZjdPkBORGIcMy4MbOk7MfbTRG/MbHg3XXopk9z4pVMASx2ZjL/0z2f9Mo7QeJkUP7maIwOg/IV7QQOuIegxuRHV5NnDC6OGbrbij3bl01QnGGh8s9fYO1CU7QDb3JaANH1t+uF7CNQo/UF4Xrct7CAjNJxqorWksWnTdQVf1cezZd+RaOSeFO7AI+lt+STvyuAr6onFgKMC/nuqBmZ+Lq+2WXrNMs5SoM8s4uGb3IYryn7Fn20JoPzaXbmFU/MCCdS2zUKVFftkhVghlefeOKxemORTfBqt/CNis1tRpNYd59b2WKq/PJNLK0OYYp8cwyMux/JRgV14g1+/5CNtdNR9qNB3hmXK26Lcqg+t+I1/0SdmV2WJhicXAomSxq/xEyCgZdKiOWZihmfBD9XcLsWgXYLx29upxLbRDqucxrllRRzrS1N8mLJ52joXaWuO3F2vEE1Vo7pc3Nz7xsR92QHev3vp+EB9D/+3gMXSxFmPqV2Zrr8T4+s4P2bv8E2cJp/YiB+ax+T8e8GtEH3UnHt97SGmicngr+P7qTqH//fKr+36veT+Njm5it6wXsfK0flxu+3cVx38RvJvAxwX1macT36U+FD/6L1ofe3Y8AFtOFvoeBlYc+Xd03OmGtrOmfdwvxXmfXb/lND7sGjhutDrg/d5PFhxf/eCFSC/wuTtzyyw8brpMxYt/sM331xec+P3A4tYr51/2flm8kvN88uD7LLz89t3/KLrBx4inyPjy6+/YNfdq8vf/eGbyx/++Afu1/pDELwomge2r778Motn+RJzHma7O212nxhLrlno2qMhrP1nYm4+R/uM8yCauJ6+fcvODXbpvfjqVfXkgZnXWPMQDSOLPT54+WXq3mf4GpiLdv7Kq371wV+dzoFYw43o2GIfbvuLbzr2GftZaRYHyCN+eE55G6Q+8zDrRr/nLMh5WMZcLnle17h3l9ZLOgWaZyVs8X/JUb/FPggGOITk2t9qyc/4fdzewofPa0RjUDnTDsJNSzz27DI6Nva6dmRMukibmOFMFuV4emCBbr5j7r0LclmUY9fcxWN+3MFeC62+ctBzeVbgdVMOF+D6iipl+qPRmIW554O317soF7w0rWvTvb++0tpFPeWF3pygp6YbDceDZ+08pdzPXMEWQUntd9h14DNcahq/T/LuVNKe03ALf5QnaG/zawFbSy4EdfRrQubDQIEh311KLrTYB+lh7R/m609S9aorC8yec2/a59E1s0bu9lqoi26m2L/0wJfF894wIx1+F8WU5b10aNWzDqxxYV74jAcX5iM25/p/PeYRXL/W/bNiKwON6HaecWE/3/3mvIKteQWeBTYX0nJk95yvoc4OuZ+xdS3A+QMQvKLqwhyrcUxC7qRjYS7wkdEPC7ozbu2Sc1Fufb/cO3au9HmB7/zEQOey+B/fa39ag3oWdhJ/aRoPznEzDZp+JU+DEjnCBl7wOpfIJ3FfU/W64YKcr7Fu8xawLM5lHvca4+Kc45CpzH4fEZxcbVo68ryfprFPONdh4epX0tivZAzMnL/25QjbbNfIjA/FT1mdk+wL9hXrG1hZzgPC2perD4iNLz+mlkumxahddvpVTx9XRiURdznOXO19siBDMdiivxjA3AeA/pWFzCfs3ma+8vXW6IDkZsfcpgo+BUPjlBG5VVtTNHFfdaei4Z4OyVoDKtCa1q0UR4A48GLsCha14Ym0oVM6DRhncUx5supfEnTdeVXcmDLoRfVoZicd3UN4Dza4j+efo/0j0pxk8D8xuSLN4Irz1WdcjFXbg1bDL+PkhOVP3Rs7Zoj0l5TtKLRNWxlmvsdh60yjy0lgtV+1LEusGDc7rbJRRB9b8ipXESVDBviQjVwxsGZqdjSn8wISnKsT8up62katuTDoix0ZGrtDukRkdVLQnMCjBzp9lJk0ntjzFijw4AAkRBvkcwoyy6+353QNukdz5mgtY3ATtxXukQI7exMdi+Wo33Lr7RsKs8/MAlVw4WtbWRe3XRCWHi8W6gieRRJzEyXDkPrgvaCETlnhk27XqexCzMtrbpvdxApaZY2+fCKzXC9s6arQjW6XozKPMsVGIQeZosd2+8nGK5sJ4k76u4zNr0XTe4gVt/hMzzM3VqmPTucybeao6ODTHsDFFQ+/NI7FZd/YUpO0pRfjwDnZ75VpjEyZ3yCr1asezOOn47yoDcf6cEaXhv2O6UGZqDEm49e1ysan0Gy1X4P/3sPz72zytSl/0/q0U/qvjX5onsAAnWg+ai0x/yjNvx3BzOG/p4ajTPvCg33u91S6ZLUN/pYR/bhTxuNeTKb/KGErX/Wx+9LbCY9xv0/3+0Gvx/hjuu/NEY9ZkoUHCD6X7zGZn4vTn1MvOlTGd0Ev2F32isW07//pex4Q313+7ps/X/7z3/9Pl1/4Hrb/87tvL+9++Da/JuhKka+IulPkza88XPLw+ZJm+5JXD//4pz9f/v7vOP78Rx4sLpcvWIB7xXfL+QD7GiUu2j159YpXNF/A++by4/c/5Hvh/B4mL1x5BcmJCFrvEI9p5qL2OR7zoLfcB+qwh1x47lm4lvpA/iu+vMmvGLLjJA4jl9VH+Z6wI+UN98PupsuOlCw2znUSOzSFo3Pjug5Hhqqsgz+bGRvG1lQ+cpLWxaG+5oVp3CN7ZFGOhTnvmUeXCvNstZQ+yXVuNwCLlrbJWx17xvRtTBJj45CEzMFv+pY0WyMxXfKrp/4rKwe0W6g2vt2iCZS2aP5uofZ7eEdLzk39h3xfnL/86w2+r66yGMfhTrrsnPM5BIgPrS7OZSHNBTW/fy4LdJY9xEJpzuGTZHM1rXoktCze56FlCZwtW09KgMan3QMhxsfHEuVanxinfPBWOfNIBJG1dcCLjeEjLw6UHZD/aUMgSdINrLqkwwh5j2m1j6Cx6YxWf++3zaUZupGrD4Ob+8jOafVOA9WaH2ug7F92vB1gOu09Wb+7sQtpkY/N8navh0tF+EAwZ3FO2R7qy4KcZRfE9NUYmLuwlVy69uNaRL+lvt8nI0pthipaU4xcZc199e6j8nbfU4x5LpK5U252zLXsD+nkdVPmEX+4Ib+66sKbr67mxx74UQd3zq2yu+b6Aw+lze45YL7G6u5dF+Kdw5ITEz9A8BdY3+kTY6M/jmF/ww994mQY4mP8M7IeoQiN2I8n6duPw7oY0rUQV6lGkPHC4HjqLjkX5rJbzu9iZBQyx7YrKst2rX0dUZXecda4K8sFqOxcdRDa79VFvl8XlGKKNNGULDcGxQhZMRGAEf7tSbnrCBocVW3RSneuORe/57ogXE7nj3gAkesZXRgED7JmwgOdH0TAkpT2EDYHfE2lsBbLQoDNK/f7Ep21+s10LmfWG65eseHuwtwoiTYkR4XRR+q4r2k6EpyWx4A6sKoDIS9VM8r9B57elXpe14sOwBJEpKfKTmQoW3Ni1RJhGeDlyISZXqIc/u3A0i/tlM5JuPhjCo/8pCmbf366J31JuRZnPbBra6Q/wijbQ0JMDBid0xljY0jBk6dTYbemu4KdHL5MaMbdjufVbIkX7+EnqY56uyCfZ0VXFvSgldwFhWcsAg6tC235Hg8A7pT74Ha78JGpx1W1KFEB/4rUnvgBRnLmN4UHBflTVum0OX0COzMoHCwUJE/zrgKS9npw2ABuaNSe3XQo1hTZYoM0GXPyC20KbpUDXagjfGhv8/p4hN/j+5z+5Ahx/vqUdC13061ZqdQZy9c4mrUXLHWFXo1tZ+nPeIkaR+H2ieThbfxHh3o8vKFZ6NQDHxkLV6GlC7F4TF5NEPScRu5eV7r21rfmwqpf+vjFacbM0pRZSPrgy1L1lGdBcgNsOnY9meAJQG2aHHErLrlhGP34aiyMV2JCHj5pjUPgyAiNsDnEFe6Ni7/IJG5450ZF+DFi4vcALmX6IJh+H7yhmQLlU5IQauXv6VgO1tNKO+5a5qg4jrfK3piXHZXRm8KRu+eJw2IZmTsWiVe40u86hnbopn6Tw3LLVapr36bvjYxpD+tD65z3kLy0xWIeu4Zv4mX92Gaj6+Gcnr6aI7JQngc+GAa+y35Yyo7Reo7Nia2gxI1soONHEAPcqH57YWx+TMLE7jGah3DDO/ZP/hD9Pfg9nnuw8jq+GqB7NONvafY4l3evD35k3bPrDNt5z/BzLb3WCeuQjjqO5UymnyYWaWeZB/G/uXgcYRPLyT9V6JG+40SHzrYOzbSNsgf2cT3K+uQgneQ+rEOZ9d72sMYlJPdO/fDbOyF1+mux4HgQ/BMLbH/4T/9w+cM//C+X//bjj5d//OmHPCD6HWyS+uuBb33Y5FcHvSB5H/bNV99c/td/+M+X//2//JfLn775+vL9d3+5/MIOtA8sirnQ9IKAPWcnlHExf8cXDhtDLVrWxbLc/2nkVdL2PabOX72md/GzDHrh/CrOa+Av/IypP+qg3b5+K5VfUJ573FxH3a2nTzEE15Tgw2YkKUwDU+93zLGAIIy0spQ9qXOOAq1v6AcKakSfhNJ6b4t5vr7qa6y5RTY6KMsuHfJoJxenDdGx9HS89T4mtiAy9/tqh0bMpPLuMVXykj4kyaWTcz5ATW0pTX8CL419yjzko8Z8yiDFWfVHREyhXQxtR58kwIGvrToph/RzSLPoyPtLrC7CWZbGNEotEV/PyDHO7pITFqhl+8vhKA2w0CJHX2MDYnFSFbv0yo9KT3EwDoVYHQJpvdiW9vFarzzkWq8sefBZ+QseyCqHSFrqXqftnnrgzaISwrP0IOgqqQ8rPElDhpikgBasuOItm8IBkfanroGUI6vMcgevTOk8coa2tVJocfEsMPidWcpSRmRWHw0ByEU3xiT3sl2IW1KgC87rTcraQhm6J8grvfx1rrvijLFzgWhxZdGXSfpSnPj9kHj7VVj0xOeYLH0X5nIf7yIhC4P5fjly509fYf3gzri8nmre75h7z4LcvMr6br5PzsU5FvncvesOOn8w4o25c5a7kZm35tVVNspd2NhLnYPyO14hi2+GJL5Nw5obbw+LrVuUDtZPSOG8orOvKbnS7d75rjU6ZH6VWBxt2OdxeygybCseqNWbud2LRSSYEdcly1L/ylfLZZLak5Qeng/lgIAsUPRwSn3jgH2LgdYr02PiExA88mnr6ClhTR67ynuWX5maFTMWMl0VEZu0IKvLc6+/tL3zGHWfF+1T2SRFwz4zbkt0pAC7XZhDaAxUoFLjlud9ESiYTDolki5yt8LwmhMUaBMEiEJHj8k1cRkTHDQulIRTeJVvVeuCEzaCn0k2ZE7AMALDXeiXUOvHwENrMog1oqSSyDFTvTTytYGtndMSeQbeqakmxt/BaesxSVv6I7TeFmJZ7/p3pBJiTJqW1iVQNcZ5bHZw571qH+rh044nTAhJViW0GgYkc0Gz6OXRmNiO4Se3i1n3BkicK+dG0km5MpSKfPS3ZdoeE+fJJY467Rxbk6+FX8RmYb1NrLC0jXZEg3AnDuAFtC03GEKdQMJnps9RuPjCZHsv/qssF8NFf4W6rcakXdD0vyPhPdgRf12esXgNj0NHILqPZh717PAYmEl+gi6d+H0BSkH1YWR4QeM6tLqG+F2XfNJlchqaZZdyg5P/wENx6WweugNPFI1v8lE+to/0seHIIyiI5pY3uilvNJG4uCs/IqXDh0nyb75JkLTkUjYuSTSS5V745VmHMMonuDESFnjlq7M3Flzslw1zITYfO/LFoOGlfbSTdspNzaKJLeCv09aHp2siMPObgicdyw6WLe00J5INb6Fj+wSaypFp3VAfQfJmftjVwLkqJ9i5T0pSyNHWTWkKYiLiJKc0ZxuG7yq/w7dR3OAAHGGWBR0UHdGbnClAl1eCFj01mYNVxv4wUrnD9ljumEl0lRNxSq1M+076AAK2/vGYsCNuiTiCoiCAQ3sc6I5xOPN9Xs04rLA8yvg5+irTAdV0lJ/QLT8Ong3p75I/Zuu0kYo+1k4fw/9mYw/tqIyjvVt/GuFXtAN+OL9m+OuiPNLGxmNbjg3iuigzkD2/pXeciL+d49o2Iou75d3lXpec8+6nO/4fSTclZzpJNpnSgBbmdcZqF4UYO8DckeFc8w2vr/6H//gfL1/86U+X/+v77/PdcK9ZYHP3mTte3vEg7Cf6L/iw9QULIs/h++arLy7/+T/9/eV/+5//4fLHr7++/CPy/vkv/3L58Rde33rpK4Z+ITh6oM0iU3a9qJ9FFXZYvPXhdLNPa25T286YDq6epapfC+4uGa+db/jOvDfZ2YJf4mywtRhjPQ/YPOE+5wcgTHl2gKbtJwNCYDFG2l/xPBVLq6wU1BvhQqOn421Dh2+jH6ZpFfXhf95k4ab8CTHyntnFzOmLeeWPG6Xcm0dV/dv0aMq6IdSU3EPrak2I2/qRgyzmbnmpcpZnkIs3Gcjcf8ijkE3X4jWDL6zqGUUWTQuGd6lM7r2N1k69ubHQAw+CkF1xwnyyWPRZhLNeOumNRX7hNjKXHu2ySC4+f1sZmGUJeO7pX+n7vEnZhyTvoUJoXxhhLaYqTsdBcSata7J1cOV1cahY6aRxU0DKKGMEAEN+UghS2p+s289jI3z7B5PS9roXXbFg6amwnG3TaVdz5UxdWzT/SDOsYCiKr23WZ0Ft+Etjz/TPxbjeq7J0lcXcwSxJiPP1cRfmXHwrlzqapGYeYMw6gIM1z2KdcsHlxld7YnToWPlijaDzR/qU459xvsUGcn2Utc94jbFaM7bUAXJiUL2cB65xieFSB22+Wy54d7b5+jt5XoPHN3e8CWPRrT8I4cIcx3zXnAt1HF2c48MNd+rKwy7ityzKuZu43ymXNbs8Y7k410U5d835gw/0KWxi7S52Jyw6FL/1zz5jHGJ68rjBKdGT9l6Knys+oVmEq+9bMz7RAMzdcc7r7vDNsHUxSbngaoXahC05QhkXwUqAvi7maXEPSTNuwlNdoFQc3l1WoPHfdk/7ERt9jowlsRLUo277Bf3L8pgkA/W0t7ZSDUpyVXCSKzRk0WMVnREJtWUr9q/w5tRYGwGTsrRFCnPrHipMPf2Jucz+ryw/vALzLGsaoby/MKeMSTOVKL5lF0woIUSbjsZU5HDW6Q6CBZPhRGSlnk0Qhlt941ZllC4Tr1EC71mbsChdQr+k8nAetVArCwMS/TaIaWUtU4nY1MBBlAZe9X8vmXbpeL2vVROno42bj5D3u5iIFY31Pl8gB9AO1ki1AwJ3wnXDOFgO13fV0wjnFVQHQ1bpjA+X0xDSwbddcnAJgyaodeVzMD3jkC4T6vNpFeSHEB6TzN60YJo3K37X3Py6bAd1HAcvUxcXvaYaiw2PjGAVpR34rKfKbN9xaDTpWS2dc+GJ7SJSWmJe1MfPKr9K9/jvwa7YUo0Zd2Teo03sD4jRcQMnJoXVN8s9rFveFVr0YpCFJ2QHZ1smLlWWi4UXX+VKs+gqi7r8i34kRy4V5Xnh8ebEFPwQBdJ2k35Sy7VVWO1d/CCDX3lpyyndXt8FYl5lABq8eSgouCh5TMFxMg8RHSnx0X/jsOSYB75yae3/8Tcw6YWVZy668Qc6VzMjLwYuXfBFDvEKH7i5F4zeo6GU7fNI6QCQFaLAlHNI8n4sXc+Hkbv4Nj3Xgg6T6jV/9SnFtqsg3d4S5WtxGcghgB7ZvbnfOFowqCR5I/lKyFW1PA+cl3sPYH9n8DKscT1r9maiC0hn+McsaFsfeKZ4iPMNzceEPoLX9plhR5XkB3WPcP9tUHkIeUD1ofve9sUHeAI+Oj90dzpeHhhWdDLuh/aBXBF3xGwwcbk8PsB/Bt8z8kwxtfTJqRzza2OOATvS3Sl/uvY7zA+BDvYciifqe/PQw7ROM3vv/ZQ2Oil7oPKw79eYNX8vOTt2Lzm6Ms+FhpZa5nK7tsoUhHn/FaD3V8942Ptw+eHHny7ffvgfl//j//7Hy7ff8cqpC1z4+wsPkE+e8voqi1kveH31BRfB5zwxvuRV2C/4IYivXr7M8Q2vsX7/3dPL9zxkdqdLv27G1y/f8BDrF5n7Aw0vXvCrqHTMX3lQXWYuq+3PR19aL2w5AoP1kkkLnGcab03d4fXOHSzknfXlIR6QuSZgv3U3iouR+SVZfFPWJlmhHiaByPTxxgcwoaG1/ankWU860rFPLACwlG5OAYv0v1n1UzE23ut6/7rdOywaBcUyGzSDmtrYGtzEpHJDDOlMAAdSRSVFHjSN70B3ZMKxKKcfbVRL/S430hZaHyzaFy2rJNXUEz8C6DUsC2vZVckNOvkHX2Ndh+/p+ADBEwMH9C5AIGv/A8ZfbOCU13zTXupu2uwTHhCG2P7Ua5SOWBarnZMTT2is2p98tsgNmp2C+vZdeimL0zSIOEZEbNXeGCGc67bPyhD42pz0PTSg5bYF40RZgTk+a0MggStDhdoB2VUSF5ULbr1shXMOf3VdMefu3IWKdd+kYwqLzMJ0NiMMH/zL4gb0jukswAcbLQgH5sKci2guwOUGVX9NypXfBTYP5VN3wSu0hVW+Axg/tMXEzjSEVsQK+BMeSI3tMje5JBsPbZfYxBbsM9dubdK/+bMuI8mz8NBoF3Ofi3LzWus7d8il7sKcr6P2iL/W3/0cW12wcwHOwwW5Dy7isVPOV1jfuij3K4tz7qDjQddnjDfMzW+Yq7JTDp+yWw6znOr0T3vip3P4ltpnWoWIFBrsT/cu4vZsP+Sv/UFvV5LZFHzzLsi5MMeHM3TMjAtR0REpkMtn4Om7HPnaMWQ45KRwjhPu6kLw0Qg9+vwrP8RJyuLwH57UpLN+ytvui0ml0EqdIuMO5q3vUdZi7IRMMzMfOM9rU7kWX90IXeyDJu5pjHyrbh9znlCaEpCcshaHctHLE+OJT5ZE+MDBMUAnWpvRjItcyFpxv9kxp0BVzUFxKwsbRicR6yraBnvtlmolVMVwq0eJrQ2VeR2MBtb8EJRZ9BBoGwR3GcJL5o2yTVwb76xvQz5S0FQb7ZiUlcn3CPxry1tMlqC7pmrI8XAyK0goXaK2pvGBFLgEEk86ZCZ3f3Wkrc4k2kFTWuLoF+MmnrYhImKHExeEHOoQ7oKni1xuvbRthOW1VQWlbteWlk7Oap3tpEqTLQYnsKzXQbPwKmMF/kkW6yTc45w2sG7fQpC5MC1KzoBru6geXcgMPOZQ9o8y2OTziaSQSVqVmzUNM0V+i/L9tUn77qWH4PdohS037qBv5TvWr9W2TsyP5JY5hPWwTVqeyX8UBo9cx51zXCjDJ4c8tDCI8C39tkn0hQ4a8FJ7joyBh18Zjv9IK5/FUwpyQRIR6BaMzFIv8BYqT+JFsdMCu/bvTCcvVg4j0W9Ml/2Bj/5dj8bn5oAL+xaLRWvdfrau+Zv8wiCamKlXOnKyVa6OsUm7coxvxtkeIjCOW9ajptwAtgdFr8jenA7Fp+dRcRS+seLASkbmoH7AyTsGH8I2pmWQZq87jtvWwytu4TNnAKcPntOaHxawtrdyLA/P1pcAnOb6e8SbzGud2jkSW2677cD2op3mujSUoZvKiegu8ERxrGjP+BZbDsiBG8t+afLejgeycxGXb72+IdkBh4Acijv+N5S2cf4beD+H5UF7H0Scpe/x3eH3WI8teo23LwqbPml5jl1qS8P7EP6a/nPr9+Jeu849Iv1sjHlQSa/LZ84hPkZkYPcpBzu5nPfiPvhzfpZ55Duar49tB+fwNsBY6Nw0R2WfZZ71HWvKOdYfK1/R3uVzxhBR/V1UaNmp0cN7Io19+ozv8WKxTep//O//dPn5n/718vr5q8t//fbby098IbkP2j45uYDiL7E+YyHO+78nb9g55wLdi1fczT25/MoPR/xC6eWzF3y/3Etu3z5cfuZ12Ne+7qUqHuK++OLl5Ut+tfX161eXH374/vIz8nPFUsdKxt0YNuZ4gbFpC3P+0sfiBAwQla6+5NqMrMD0TZle4CiPPHfVef+Z55UlOzq58KZtjUTaFfGuCSnUaHnzjJDoB2LSzmMKf4C7P0f8qYwsFzB8MKydWGUh98BEVD/8Q9QmzbLyo3eDbmLbZwuvLaCsXtnZGBcourHZxGyF3n/Iv9MOsrrKe+RvfJZtifWY0HGjLGl8rTUPyvQhd8c9JX9imUNc8IkM9OZZfMAO+annAZqHgbRLI9hYQaJtY5/aiTR8yKQtacG6gIl5oEZuewpw1DyxTi5PvjgfuvRBGseWshfmASSNZWwUJxH/PJhIK5BqDqX3T839c3NBGI2rh/oEiVd5S8irLGm0Re0mPUoeMfWocQ+4ehVoHBZhJCFni4v43IRKVz5lON71PQtog4gsxYHLeIjQRSNtooWNLqVxQGe5ULDI7HfM+SzJslL8L1e8oT6LcvKwUpW6MuTzl09dtIh+8cjPa3/uMJI35qxYBU+Zdtzu7SVYPsbT5YcLZ8bAXXO5zw4RdW0fntBqH5axWiat9+ruiJsFuSzK5RXWtViXxbUuuGXHHLuOfcXVH8nxtdV37qijzAodC3Nv+VVrd8r56r0LesZKHd6H+UzK4hwuv2EStQ/4MQfVzTft7EInQLsOvOlbFjefV7/ZAWD3VCz0tBPnxajP7Z4VDApC56VnLshxHfBHH/oq60ioZvuwlgo1ljZ31gkE5FqiHpMKyDhsd4umBQIGPjaXPkNLkHCSqO2w7hFZhWeBGAIjstGF3zpQ+06UOe4YX6tuzMMAn2nmDMOThX+EZe4AJ7uyTdFPnrUrESvZd6JmA0Br31vjMX3LBWXwsZWNSjKEa8m5WZhbOkdk8k4vkVurUGDScB21prLrlHZH3QQ8bJIt5UM/IEV0wjkTZOBA3AbqZGP4jxpjiwJjRykj/ywqoJsTgsaGG5yAo6IjwR34xORIdlP+FJtOSsswzd2G78XgLMqWarwNg/Own9bk4rMIc/Fd7efroM6BWcJmQc0bqnSeoSWPFv30cCLg5kX2tJOr+4IyOTA4c2OzeCCyv/tJwDGA+dJHhGU3HPrbXGhx3Cx9HxjM9mMX+RwQ7WCIoZiQh0lfF2zZt62G0wji9BtR6SmzMCBrBmUkKTASI9hS+5+Cf1u6Nw4qafm6xI7aT9Gy3D2G8S7bJnNziQLxS3WDwUqspR24uXUn1JSX9NAIozBwYVYGV0bqB5m5cCw+ZTpxSW9XCN+m7wiXQcWe0rJW7qQQRY7Iibdyk8gLq4zBL+xm52g4sIWvN1pQx+ZlnzI3ASsWTuqBIYl/9dRXaZduaeSVMPLM6NvA52jcKimLdaGTvzJG7W4A/X6TqTx1yN92rqSya2EukArRxp6s3aSIuIHugNEhZMZILnY7yVYq7VZNoTe5Z5i1jdZJZflRqs0TqlexEOL84gSXNLyrurJN9la3oKxd9jXNIv3MbOyb/DPZ/83Ip2+ggHjdWAfsoTa8a1K72V3U7wI8N81dkR/rp8Nkd/rUdJQ5fJMfZaSvXCP2rnQk/cSybbLmZziO7j9kfh7gl05N6SfNpda+Y/0TjfgkshknM/bvMYkbuh0/ARrvHvJs5/jNJfy/15Yj7zHbh+YwNSwQ9kZu/fC86+j4Uu4nyd6U/NsUxi4f8L2/mkjPLZSPT2kjFhnec3z300+Xf3799vILiyM/cSH6lYdi9nZc3nLT9OylbekPKvipPrvluJf6ml9f/fs//+nyzR++dvMdD5e/rh+TeJkdET+x+87FveevXl6+/uM3l6+/+dPlFQtz3//w0+U18Dd/4cE0/d0o1rrYE8Pbduk/GiyFHXzzIqDUvfN3sdAUSRP/kOO7/Mjcrg5UldVFkNVmfaqtdHBAwUPnPa60FRwd0eI9ZWQEvcMXXy1Z4GOmHI48vJG7wNBFCzT6QKtMnVGvsTEWmn+UQV0CrawtzbTzON4sN2bSk6if5ACKKHEWQG748AIWJt+KQUMpVSllA5Wa+cAtKVP++BQFWqyPHO6Qo5+5W84fd/AHHPIDD/wCq+/mSFcfiYd/ka3I6s5iWmzynt42tg/gr2p7kx/lQnxlVC4jNrKkqwcUUlZyuEFIReb9hLL0P4c9TVuEQRAi0aWRK88c5rFlkxhSNdR6znFIAUsWecTCN8n7x5AtwI5ZOnPjrohlyDCS197afQCf4I6IqlORVNqiFv00r8YpJ3dXhNiNTlpguXFVXnegeR/hX6RlwbKLX+HTseDKVztcjLMOfxbhWJCj7KJcdp6BK13tigjwsVc2JGr/fJeg5ikut4RhKUUIQaqrr7Fqc2VnITC6yxvZoUU0NFnocQcxQn2l1R1vH9wJyK64/kordXfBscCW3Xws0D3hVVYX4Kz7vZv5TjngLsj1++VYmGNLXL4P0++W81mA/vSORWd9tF9bz3OC/Th9Tb9Wq+h7XKOvMSe3/2lvI5xx0up2prAneek/Zkpsns4QSBbAqWYaBOJbcS+ovMxuOb43FNwz50Jwib+02bRD1ZjZhvB4ZMYClvEF3d5t0etEESnklFu3HFeKoWpLxV6yTC5kgtLfVzlMANXZdt49C48B4x9LQuMcn92pOhHz7GlWTPoGcUqNT1GVoa4O/9KEVJT9Rh79XKQzh8a/JV8q7TBW+Woi9adtddy50lnlzq+yxjn5ZJ4k5VJepRpf872m2JFColXhNKcUIYa2DTmrjm218kjndlT5bLgsxKSWEESaNIqKOANgAcXHTqiOLDoFaQ3+5WT4qN+kIyJX5MqO9ZwcFJZHlvzpT4Vo4EpLEJmlVQvOcjrkojRb1m2QXLS32hSWLdGxpCZADhnqC5SOEMjeJkHJt+yLzZZlsyPwl8FPWbetyy2fneaZNDSJgzK8LN9GJjSdOKCjo/gjEFnstfmkcKIIE1X0MY3WBHfFUfbyay7UfpNPVmkvB7YpOByyk/sB1djUX6WCC5lp0+TIsn2xQ7gDzVyFuZBiuIO9r8PW7ukPOqWf+XRYxSRZw1sDrW1prN4ADxXu8A5puuVUyHPBOtQfK2qrwZkRoxoj2rycaX0AwpJQKJ+fZAtTf8uNr8DQmkuTvHSnusJAOi94lM9C+0AuGOJURh6Sg7zpL5XZfpCyHsAjnvXdpJUhJB5jcFqlSBvHpKErpTTVlTdbPqpDevuUPJS1t3ZWXtDBBVz6kgpNPX6nZl0+46XsAo3w+BnZMESuqhKX0o6/5oE7XiC07RrgiA5s5A1t57byKTvxljz8yth5LSatfj5Vc3kNa8ZIYlpbhYnj7OmQ9Pd+qowzLvE+g1qLnaP3DkGVr7ELHjPGkrbeHm8xi3zJzuV7MayYHggs1q4rXzYdA1fjaJXnjp0DCm74+uk83oV9tQbldf1YcqR+XGR6wkcUjwG3eWRfKdjaaIOPzWPMoX4r8gFIhRmfGaKbeDjsu6e0qgMenhONoVMeR8ipW/YOMXn6qhzBhnXGYiq/0+noU0W237ng1TGy6xffWmN4juS5FucydxwN3fmUc+RIeVM12AK2m0q0276Nq7hhOEo66mt5G6MROzy3dBsEkp3qUKJ4bMtNbhiXb2m8sUeGPi7TS7B7l7XpuldwEjwqukcj7EredVt+kj5MHWtHpFN4r3O1d1ez7jngaF+U42PpE33exBznunP5aGke0uDJLh6envKKGXXvs/TnGRdZH6gEvMGBn3gA5vHx8isXktfs7siCHK08D0z66EOO+zV8Nn/OTrs/ff2Hy5/5Xrov+cVVe4Q7PuzS6nrGbopnvK56ef0zD6rc+fGJ7Ava+iW/zOoPM/z4y2v00ua5z5bbpGXOlsRv/QkKbtobQ7TFfu5hO/igLI1rKC7KZMFNUaSBJ7cuL1A5OhtXVoiBiY9O9TLX2NYRZT28BVS/vNUhZe8LtLw8xz4QGcCLG83azKKnuxZfYI/3uMQu96FL7jvnO+VlrpCvfavylNb0cF+GZs0zOzWgODrc1qsnkEVoFktDO9zLE6oDkcc4GJMkMu/FjfCkyqLGjfwHbvCfPn1BmZ2VT9hx+ewVOeXLSwjcGwIuOdphVEp+vda+t+ouwLjDpR/W0y9pqJlJdMZ+YPvFg90MAST6jWfo5LPFXLrLhxj0yfhS5ly7/AVQx41hCKU3W/poXCHWJlPGGrsR0reAZ01vDC6JSou3XcMuHTJo/IQ5wmrwEotuStAYz2AsB1kK/Th/ALP6MRyndoaubIVriQBhSq8065S0I0rM6d3EwJtU7s6Ddy7wiS5w5GQBBkwXmaXVWugjo7nlTU741aQ85bKlw0UuZboLI7zKB6ZeDu8j+iH/ss0BN0fiS3RsE8Aeqoj61AVYzym57Rp7ac/YRZ7vvFQm/2Uuj3zZWefCm/MN82UW41TCQlsW4lh8cxHuydSTv7085QOLLN752qoLcr/wSj/b4PwF1rfkfo8cYvPKqt8hlwOx7pR7zwPrfJd07Deq2Obz+rRa2kv/N7M13gg6JlrOPN4ikFUIFSd9W/2rfYw6JFmfIbfv+/z9nA79grH70oP+atnvG33KBSG9k1ikf0ar35NmfeFAZEHevu5f+jmqgdsDfFE9FxYy7SNLqq3WWkqvwh7ztEnKoJFrKpz2pGyvmjydAVi1WyhjuPRPXvLMCZRNWa8AliQSYWZKXV4t+Y11SDjlWQ2JPM6F3nlJW5ag+KYdptLYvx3/+OjcomJOiSmB17abHXMMDcAKgSyyDAgCNXAJommKEwFdVXa1T5o9YTSKjaHKKtVGogyZclZhZwERCclHliZTjmxhcqoPUE5gufEYGim0XX05Szd2lT2YKpJEYru0SGhz7ikX5Ahc9WAr+UQ4laXHTBtqx6JHRC8GVTlqOunt+kaTltRl24RLhKNFr46xUY8MThhjA7kumZpBQY9wR5t1LzAhl444yunOGjuUg/K9i3LSbfzeTFi3T9BJ6Qy+Bvve3iPzi/aB7YHMxt2S3xZRSZ6V62CIJXxikAVA8Fy6OesvfmKLk0TW+NCl23qu8Za9CCcHl6YLgjJw5YcYRK612OdEoN/Gfm6wvDg6SESYZZHPfJlGcUuBbTVpJLpNFed5Tw/RnkVg6xmwC6C0tSU0m2YKhCjDR2InYsMe/CJKhv+Na2lzEyiC2Nl08syEJnPMWLll7eqxcOpSZuDwKkc6ohj6wVUFtPKXl6xl81V2XtrKEk6yuIWSyhE3NOQD3m4SByYLf7EtBi9anV62WjJt/lgORNopJVQLikGRuwxbNH7qNYbkZmJVM04yExtn+hv0snh0xNTFxAAZ/qJq8JSVWdqVY3f4N7hyvKiLR6De2iEmBab8OBylgjJeOPXX56T3qA5ZR5bl4BR9lSY2PljkoQi8sOM8ttRvnL0O3O/nIy/2MYATGw09CKn8TZwm5wZXiCYuL7a2DHzxNy7jq/meWnN2qaNjy05xv+QNe1LY8N1K9FWPTVGJFKok47VMt+dIoCOU5xYv5Nq2Y58fvCZM2MQ/42aqsavkkTG85lMerUMzdfPSaOXqTwupruA2wy20kgeVA93YJcjmPeZKDdcWt9IUZo9YDFuECjvKrMQ5rzahOroGc53vsq8x1sFutmLNKo/eDRfWsREeOoAWOL+aGjfwMA6vcU7sAIcTnpGXaIy4JcFMfL9EXqTCnTfObdL7BKn3tLepPCOY8hizkz5QurItVLsvVhWlP7FxqWi/ESag94ihxYbdpvol3AR1C+uclvwEO+WKmhP3p1dmLjtyOKflfslQDQJF2lhfzTsXHOe/Ib2XP+7KpuXEes3Tuv0HMq4bLjhk9wWFJ6+e557H65oP+S5/POO68Yz7Lb7K6/IWnh94xeoJO9te8CD4M19m9ObX17lf4s1KxPHYDOwJsvxxrxfcbH357OXlj1/94fLlyy9Y4ONHHHjIlO4XfnXwVx6sn3/xih11X19eswDn98r5HUp+ufn7n36+/Pd//h+Xf/nuW/R6f0YfWNcp27Vzc31uH2lsvR/z4VlZdiwXs5rs7/gBr7uwfNXWLybPQoHzZ0Q1LobGVus9CPet2Ns2W3CIe03uPaZm5V4ReDVEQBreOG+8GdTaXj1aHKsDj8rFk14yWOKmvXyYzaKch4tzNtw7/PTBz5TQWLSwKplLtH11jdw/g1a6/wvcvlApOYPakjEzTYwtBxJfW7Eei/MsBF7/jF/+DnpkRrj34EkER96YS14ZnCHowcKbO+SesiD37Ev4vsCOL6D0FWh6pzjv3L1hR4g7CJ/Rlsr3GqJjPqX0+cT+gzZo0x7eX/EfXzzHJnHK8jnVfmSY8YJY+/2J/tlREk+7F3/2DeULz84q1No3BKmf/5bJbMfKELZoQotMfTYQivIPtEmb88Mf2gNSv6Y/KTvPsRJCp73C7IsK6qJGHAu+0cZwlSQtJaeycqQZnPluz3HujTL0hsI8h9pdlDL3vkQ45eyIciXBlYIuqEUteG++3CihHvubb0uVF/7IUVblys+KFnR+xxpl2cVFh+PYcYFO5KTvrnJiG7fCoEobSvbIMEu7Bg08u9yUt/oyeRb+NE4b8yECrMA5yY4s9dJXEO5iXF5DjI3Yae6OuCzIsSiH/CfMpf3FBnfKseLGBx2uuvkq6wfmwHfsOn7rwfybX16lz77nwfdX9Pn9l+/pp75O2R97QD/l+EU/SlvEqq65xNPV7JgfW4NeJcPRAJgvTN1qhbPVuCsBHU2y9CmV4rf90p1xr+jnLsS9JHfH3Cs6LS+gh97xmP6rVONEuynDHzB4yjjLd8pBzxQdeE2JdVVuB5fVE0VbR3lHUx1GRNtmWvDyhN5GloBkZh+ZuXykOGKUpyqt1iYXZ+2BuFkkuVLmyLrA6gdOLZFLrhwPT/YLdSnjrXo5MnVFyiKC0D/VRLcKxMNfWutArHvoJNSuv/jh1VztQuRpmyAW5LzyCj5wueuMiiel00wluROqEyQNF8NOyFZArDairnQJlb8YMspKqq404ApABlNogS57lGDSwUUWcUtqcCN+aEO6GqONWLJPPR9MvGUZJbeYByDDMAGjvoqNL5XEZugGbTec1ti93algk08HFTnxTWeFd1jAGYr3LLw5UN7TSfzE1AAn3pKqSiHOU/D54xLufgOCBdykyZOgtG0VLdbLGT0hnxDEFxmSRjkV7LKTuhCI2Fyc4y8kx4HroJAL8zmhl7pLe+/0D35tzGt8yMhABa5f2iWP7jvoM7koI9a3bi116TYbCx26W3jxXXQcWvlvBOzIVbpLM2yxbQhvWAPYSY/E1X1Ub+zzT6wG7nxguUd7WPoJgIFnzlhKYqttRD0TkrkNZZQBSuuNRx9okLt0RQbKpcwBAFToIwug+SndAMBe0yyGLYbp12P7yjca+Wt7QEvn8KpOdutRvXQ5J4ZmCBQTAqVAW+c6WY9MYH2gM5fGhwf5whKeTPoMoOaLDnwvGqvzLXu3eEbGyK6sLSbKNs2EZN3ywCcHXB8ZJ8u3zZ8DjaI2N60ckuNocNe8Xoh2pWUKbGQ7Rg9JGxTWOSM9aWFLhyZwC7TJkKXtstkBieghOeU2bOxSzgg7lnddQh9NXlnVsmTW/6NMUGPUo4KukGPwFfihqjoSuyGQn0NLRv30zQlK26Z0G9s9OYO8ycdPR++kgU29+T5ulj3LKKw+E04N8DEE0bAA9gGT9m+xDehKlm0yfXP1/YnFqFH91p8AjuxGTioFj9xlgBCY0C5B+I9y24fF5OJYdkjH3i7eVFPbYJe1RMpMGr2W1bX62kak/0ZGOuR5b4UhY4v5jt9lFV/by4uMZR+CIsP8wTQxheDU5xbD1ibUxxavBGPnFpflRywZc4ZnzJ18k70KH8uu+B4j18ZjH5C2cRO+2lDYCJF4q5yKoTImu9/DdD//DDPvC7iC2s3tTS7CeSnO9WQpyf08BPNmgTvfXj7/8vKB74/78IQHShfucddXDF3c8vsmXSjyA9i8Ysl4coHkhXzsiDMyb33g5AHUtxHewPOU3XLPX77iV11/vfzyGpkrVtK+fv06PyThfaLfVfSBB9SJozHzQSj9F+A8WNkO/mqp+PS1yZEn/Kl4YPneIxbmnrMrz+9/crHQb0z3Qd+el+aymxsfTzwU5G8Q0EjlB7reFBqr+fC7r5OhRzZPSdD5z2FSZGwFYDlIz8Ssfaj2W36K7/l+Jsm0zjYhQC7khFVZyPXIvS14IlC7pRBhmkymKY9BIQB8VTe+R1DiumhHd+xZsPhIWZztVt+UuwjIjZl1rTSmdab+5gbbBSr6lIc07gr48IHvk2NBwh1C/siDj/ksUV6e5tUZ8AkIttK+SdDRo7PorMy8tkhw5M51LQ95tS/hWDHKD9UByEKsfRlhSEV3+dIH3GCAA/Zt4WpKH4lPUIQvlfhmF7F/GLvOddGYZkm/UQc0Wj7xpyo05/Opz0F2q9ISIRYzqIVsj7cjaJJPK6ZDfDbZ9XDwzaVccQxd7TjO00fbjEmfD6bkdWUtTrlYRjt08ZtyYlOYHreONNpG+Wp1Qd2FNV3Ka6CBsnvMxT726irPJzBzx27tGn3I8fkAQfmeN+X4v3I7pW2V55TcZ1tGVW6wJQ2xBsWm7HijHBPiB/C1MIdrfb5d8s++4PNamPvwwUU3iF3oY2dc5j/nQHbHuQDH9uHCwLkQ5w9F+KMQb4G/+9UFSOclvM39PtMUBvv6Kst4WotVLnXF5Pg9O6oMYPD6C/6U0l04rdzs3L6lvuazrjRzx5Rhk9e+6HzcY0aoi3RdkMsva0fXGitLBjNkJNqrDTLktZpfG12zGGMDJTaSh3wSmci1mRYNbYFSVJrUiYs84R0KeetDxCLOmjSpTw5ZYLJJU/XWoN6PAoa3dJosjyf/zDMHCCc53p2/tSPCCi4u5zBTwpeQLIGZp/BwAo9R0UW9u3Dv7JhLZz8qGCPMEehFps4tpStDJPAxZBdQSBtug96hG5yyp80Glly4gVn2JBCjLrBgy0t9yE4yViVsRxqEjtzovjJA+jaMXjYlkKu8Aad+zMfGI+w3lmvjsuBKbu0b4MGf0YXBzk04QowcBHSGg5/K9nAyzGWK7WqWmV4iIQ/BXAidEL0eWldcrqnpmE6CyHaFXAI/loXCT0n7WqxMwDz8cMw/yhQb+xgALV3Fvg6aG5nSeAPoCr4Xx1yWoVWMdnrjoDf6xZlPsxaN2pVJ8oEfcJKyXbzLRAE0OOoTitPgl0kRYa6sSul5iV9EzXbY8uvI8LEyKjYto3cDKO9QWbIGpIm7D0UWZwyn3kLqNh5pJPameNkMwfB08Y069MJCL17egQlfPNLQE4Kz/8Rm8ZuuNUlBqAmj1znKJP85CZjWo3hLUPKNb7dd0iHfcic/aQ84BWz2F3XCh3zRe+EufbLw9ZPJ6hqdLlZOexXW8ZEyrPqr712Ugzd21TZpxNcm+ioAYQ0i5RXXwBdYayR5LJ3wKnAcKDjC5T9RIEqa+xKl9QEk/Dd88ExnXOyV3Vlql3gQnuI1XkrnKa85y7YDyxiHFXEh3GtilrykPXcGWOWRtQyZBcFNx27gndLeHrFomXUk1Nc74CPJnbK21b47yAdB19dcw173asHZp2v5xm3obLLir8LzoO4dcfZWmRHVoVJ7jkIpW+11aEmJ4dq+yxprhZx7xmCaT61BpwZD2kDGJW+kShs/KSx3SxIhpRr4smzLvDEdXOyUZwRroRco2zB6F0oGjsQEXGc9c0mlv02L/YxYYuXUpc5DkRI6JVlTZF3ecRVk/QrmPUGRMdviIfyDSX42dePaaHZ8ccpJ+26kW6FuQ3Bs6wjaeHbaTcHvXUDFta/jw8zxVenNSNO5Dxqy/hnE+PJJZqdnjsg7+a7viLy2dXBpd/Uu3dZzXSG3HJ/EcTHOrnr6qF+8/4yFuRevvmDH3DteePiVHUpv84aC92PeU7lTzh1G7rh9Du2X/PrqH3iV9RWvsTofv+WhNDv0oPXXV7M7jvH+wh+C4CbrBQt1z56/vLx5/WOi9IwfnNCud7+6s6J9Y3Z2ZjyC81dTtx45/uCAsfX6mPEFPA+O2CW/i3JfffUVi3IsCrpLz5dyedrNK0IGRWVaAO1Ib79zjgLumE5MXDyrXbnXfSjgK9C2vP9D276+jAZhyXvRLCRqJ0d+6IxdQs4B+vAchc98LUTIYrW95p5IeBf59IFUlWaRL20a2NykPy2dztq2yV90ITDm4BJfOb2ptr5gTt8xa6GiCxjo3ozHoMZQYP5E4utTHgTsZ/OLq9700/Oqwxt6ZcwB/fBHoUqjZJFQz443bnze21Z53kCUfWI9/DcgwHJPgr8Y7w6ZLHAgS9eMu88i+su3JuZhOPdSqCteel1zgUgf9FM+/+w9Ndi41FcZbaP2WseNyZhOQmKLwGxzcdszh08wkCrL5xr/Tmnda55h1pbMLT/CjtRaapL+mmfqYvjT8ZU7/2W3mAv1LB11PnRBjoPA9nVTF12MCfXk8COju4l4xpIOiZUDnYPSRTnyDx98cX7xU3cRyyfNylMM9siPgCzQaZv/tvfmkjYTXTt2VacdUHDgV0BlZdcbfpnnmUY6FLgwJU9lkOuLPMYgtNhG7uKhu+RilItzOZDFQpzfMfeO3A8sXMjzxx30yTnSnXL+0nU+8IhPXaDLHI263P8nTjE1ptgXaoPWxLT4aR81pZ9cdZXpc4aqHObKDKCVw1loD3eiIhM6P9h5Rod0B7K7pJ/7i9w8ePuBinNtxsNB7/T7XFfs1/7ZoSPZjDJKaoGFdWy6KYANT/isd8TIQysQj+kVQUVEqBStuPyFWPCWVJ3YSUPZKcNmFpZDOALIFAJMXfbCVAOXzqRpkUW5OgPeCbFZBs5NCrUyeQqCAG5EtnFpZpep360vk7PBzY45jQjDkhvHEbBkUJBgIcm2JGwZsGkfQWBilPjQlSthWfo0KcipF7AIG0BZj/aNocJyHGTfs1GRQ3IUHyULUJNXZ6l2tS6+ncswbMI2uhZGxxX4VP0ozSF2J8ZpWQTEZ5AzKLWzRk1+5pxaBivM5k9dwecvn9wtnXbQ9FIczAVDcbkY0orQOCEae/VzP5dVf74dmK6RS2928/LhWG6QuB3Dqlzdql5ZyI3/nji8WKZ/KDsXzoArTz3QeNFTbRYFEedFzsGky+K9ttfWwvwkRFiSNNCSpctwLxZ9TihQx4/I0aFAwrWdAgaFKTfpNPGJH5o7xEfQtNmJX+k4ucE05yodZQxKeuVNLx0TxEs/8ob3CBsaLxCxPfQtistFTBj48glVpgf9gxkruA0GD3Dx5W05LSCPf+Khv54g5RG+pa2yFa4IFuXSt/GlsMcxcj0ZIf1YM25AQI/xqabFu9T2ddFKj+3AN57wW2+hY6d4YQnrRq/cys4Fx9iJW7HdaRd8yVTIxDgxxQ9pkyKg+hYktu39a/VvkOlOw3eqnPlHTvNhOEOt5YJ8Cw5k67oZPJUfmP10wco6lOZLV0V++M4AAEAASURBVIK57I3V4MJ3JrENptcrc9pkkwO2okbH0niiFTY+Tl66j57vkG82nFVG1B3yswonuL8qlX8WFrRFncboHPNR0phJk3uCAf81eZzUDnRTPjX1jVzoQnRGtF2vYMuTa6j1qAxCvRxmlkAMboEah5DtdDvVbi+R2SsVF94bfyK40hPnKIbbAaqKZUCy1Fnw0DaO9JWFr4pjZcqdrOwa04Zeg5tiZW6sFdi+V9itvMWya99kjP9322tUDbWG1/pDru5FIDQ0Aux3Z/gsgu/QvTT+7ZDPLx3t+Fzu+7z1456s9NODf/do7sNkOgTsRHQN703MjOkTaaTwcK/h7SC0Q/terGZlyP6Xh1k+KHrCQ5aLab+4ywPeFyyyveDh0Ru2Nzw8usPIeyrndR/OesfEkgoLLK9YxPsqC3NfpvXza4PQveP4iddVv/v+Bzar8bYEC3Pa6u61n/m+uR9++PHyqw+s3ChkFw1SucWzZ8SVafP0XUBem9MOy6WMo/jpNdCodV4pc+W4C9BFg2csJL7jIdIfq8gbIcqA0AV1U6K+hJtZ3xblmADtqx5em8sp1yK0lKJcOzZlyY9JOdYRFv/McZq1TuLLd1BR93XgZ+i0rO1sn+kkDE31KFRvew/hD7W1pmCSfOqJa7VJpUdTJsZCt7I8/FXW8AFBaXaxINeUxbmJdyCcQGlvghT98JH7V3ssYRBG+UMPT3DafFuci7H6q35TOMvT5YFCXSxJP04m2ZaMTccCOuyt1DUpfVUf6CTpJ4GxGEv/HG/Tu/Epr7MyKIxfVCGjTynQQq99qqyd2MK/eAXrL1XyflgYP4DlVVjw3p8lJhqVFIr0xy2+4CxrV6W5KEJ9eHRqJcxZsSpAqcKatsIRCEr44FZ5MbXdRQ9eSn0mOoGZG0MXypgTPAxoFuhYYMK/LNCJcaEuNOVXRg/j4FOlf6XvgpyLcswF7phb8pX1zodI6cBAUBnoCa+56k2OkTHbdtRe6x7SpAy/NuZAv74wt6kv3zFH7jwUH5DnvrDyqzcaqz8xwF5sk9/db/4aa4yh7pyZ75wT5/zmzjhg7pBzgS4Lc8yBb/HvLfoy96HP/pFX17FV+322yO5ccLpnWXjdoYcIi4H4txKWpj+leu5mgAzCSofigJIHrr/2VbqOf8DStzj73XLPnrMwx/XjOfOpH9I4T7Z72mcr2HN2I4JLijBGx1o91QcxSx0FajpkVg6KHQUBH+COJ2lksdC2Hq6K2YQsuq0LLDVSJ3YIUb7tK42HSbzwLAmLX/X2ghKIp8nCMzICs3+FxDjq0sF44EEa1DiwARIaQYllfKSCQZUmXVlvFuZ21KJoa6g2E0cEYIlGmZJPJVQLrrVgc9OAjFTFKyhcKWwcm0TYOjku46mPeDkqVRl7GtkGx0lza9RFco9n526pnbQaKm/8VaedsfaOLXIVcvRmlzo6Q39kWiTDu3Ncle4QVJaDSaS1M1GbqrjxQam7ejwBkSiZw+DA0jcvcnYiZfiqgJ0xkqRRiIlfhXDMuTldKf7U87rLggZqlXLz98QZRmZOKWuBW97sqL4iS2Y7ZcGjZLSZdi6a5HIzQTkhkLvLbV4pyE4dhKgiF0GFWdYnJwkVKI8scEHizZVDeQZfYYWrRyukFm5KvGbiCa7wOY+O1Kmc6kNEfg1X1zVM8erbUoqcljEn3CIK+aIbm0Xt8F3mSB4Vk3cBTabyqWf4p2y9R6VM3e9IoLuEWYw3M7mw2J0g8qJ6tFu+TLLQnia8SJgTeZJK8z8A8msYDYVQ5d5POy6+cE0d2ubiPdr6mwzV5FgXyVXeeCAcfHg2euBO2quurylLNDQW0+HBJT5BAW2nS7ygLT36KTdW0IdXQYsWhLhJ8YVKP5UtVP2dM4YKdoBHmDR/bTrK22XNQCJPB1315euZR1x93PlXaexThuWI2YCLyLnikKLPzimU9oX86GfiHGHCpfu0lL6i6lG/2Crv02TcUEXelcAbogJGzzl2B+KjGB1OUBqZ4RkZW1DcLjLpyD+wR/IT+aoYI3Xtepx1T5QniVoXrCeOI+XeZt5IQ1lXTvxT6SjeuTe5i8C6z4f2lNxsUvcVHVPEps8cVKy6+O2DntCqafR4LfKvcgMdHUMC1lhMcySXwW4nTZmX72ucA84HUeSTMuwjc9dfE9G/bD3OB8O35/ES2j5YxmJAztP7opk0tTV2Uavsfc5o21bWODAPtdU1Ts34W9AtHnCt8oR46ysl/exzYzo2fTZ7GMaWM/fB6DNi798E6j7vFYPViMNO71M+ObVNzuTAcNre1x7TPtAPb6BEfsYLRTX5uqrT3Gt2dPhq5ddfvbz8wg6up3y/nD/k8I77nPcuWEid8Wu/aD/wO95evfzy8pKdcE98MAXvQtwbvk/pR37d9Ycff8xDu3L9gvOff37NQ+nl8pcfvs0rrvni8zyA64Fzgabf+m8M9WdiU4raUF8te1/BPSrXUB943/j6GDZFHgxG6piEt/+KgcBBpO5F2Hab8Sl+cYemFeez0/gfEXcaXY4Bp8wgtoV65E4ZWexAId7eWnq7rKoobgBigrcI4Vl2xt6UC8gYXIqERIS6Q9jawDTIdi1OXaQFW5VkCc2SpOhOTxT8F8C84byZRaYCD2UnPXbXOMHa8/xCQw4X57IymUWQ4rSkNOQodedSYZDaP5yPDI5l8NFH0d0lWQTzDv4wteR7ueIPcFng60KLMuwb1MG/T1tAIy3Bkc97tGdZqIM2tquSaFkNkfapTBnK1oY+N/mob1w0VZ1xa9EkPHCZcj9mY0hL23foQw+XqfaluEAat+rJpjItOHWRq4zeJuuD1+5j0nrT4C0SjzmAu5iV11aFOc6yOOfyhYt04jvWKAHptVOpGZfyMi/I5eIXZ3Jf5WSMuluO+SKvs7JAF3zoWfBKQOSpHBijCzQwD066otmpk6+5qbCFjzvI0IYMrNpjnckCEcLJl2/uo+0ivnSjX6X4GBlrYY4dcy68uehPAZwfaEDv4htwFxezeAfPr+6iw14X4PJDD9D5rGsE3wLr98r5tXSU45990LJ53NKq+h3ncOoq4WEhZPYIPbtOG80BkThSb79WBtz0G/uwudcL+6eLcX5VgId9O9d2dZaFzBjy+K9fPNP7oYhjpmmNV8k5HK92TY+WbOPqDIcnkMKkyBgzLjKYhHMUH8jpFLYhc26yXygvITE2FZGqxOCwFrvMK1ew/oR3lbMILd4/BKZXS8PRMSK/ikI0J/L6ajh6T4VNgWlX6V1HEaYwpxznF7/uqHR3X2Wt4jCFT7MQdidp4BEnTx9wpLe7kC9W7dkqNUlm/pEAskHftB5gldUQVkbk6tiSXWYvGE54y+MKlOGURsMJSCWi5BmZwqwuhrHzxHcQdijGrxPdQeYJ/lsrJ2W36hQbVxLXvYVka7+wO3nhwit7JzHzExt7yLouZb1NYtHCQuv86SuuCRKXIfFrEU4XneDS0QlaPxX1kmhrwaHslJxCegHzoUN6PfAS5TGyleenB+Z5OOGkLfYZfZBYeju+kuMR8Cz2kYfGT4wpT7OmPTk5+PzULDYO7eqH0pdnD3IHOMpiDdkIFLTSPuENpLmk95I3vE0aqMip79QD6uCu2h3b0pFr6MVYts9O+ZgHLD4HVCUO2OvO2DILEMZL5CLbZGYSg35u3h2QuSBBUZiy4bORDT7JuhOeaYlFtO0nYcD7SZAMd9IO1strXmK6hG10FLRD/5qcc7SvvJGBHaNPP9Rcmt2OxEQB4a0WtcWEgcE4MVHG1tQVCGR0R8zSowz7gkTyE5HIm7kRFLbngESy4EPtabfdWvGMEQdJ6pXbWiwOf+u/7TxRzg17RFRui4fyhhu9jsuOzYc1H+xNceRRkRcHB7LLoM0cvKQZw53n9tgM/EgzsQrjp5yWaWPhvUU9+891umfxNc2n1Eey7b/H/sCJk+IeS4M1n2PoBzf1j+VraN+QjQ20Fn+d3e2nTbRVLi7UVIjNYo5mb/zDIqMEBwPP/i8EgyRzpo295MraKpYE3IERmFcC75RWat8cJbZaDZB2UrEHAAhrRD4k0w+v7e2ssrugnX2QrGTxI3VJCmLGy3Y9BlpKqacfVPuca1Hl9ox0J5DVFl6TJ7lIUKukocRx9NebdWYljnqp3V3cK6ztsMewdHpQbyqrHgFMOredOs/4oft/Ix9fr034dJu4D0kMP8HacdP5/jqNIQNfJLXrlt5+lvG3NY00tCEXncTXdlIfnezZsxfsaHvFV+5/cfnTn1ksef7N5cMPP1/+me+B80Ix34Hm7qy8+skDqItvb5/xSIKMvNKEDLuB3wfmdyn9zBef/0KeO7hcnNTO4y7Xr9d859zP7KbzQd0x5BwQ95A1cTXfyjGzoy22g7Pf5TvvpmEWvfOr955vfv318iN8WSxA57t8xxy4df3EGOQjU8W0T/ucAbF/t65o0Zst1vlL35Vfj+60bWUtGVDnHqZc4XHxpsMKe/h7lnlJmPJesBhUO3qvoSKNQMCSYR5QTEEPQzBjezdNCv4E7EmIDjVkLUfVgkWFvi9d4VyquyDF/Rjxc67JiJZWzTiTeS1zQRn6vXDq1zjb17tqH+ZnMc5fXF2/usrrMFmsi73OJ8qoHPPtwwJA6SvAvLcPHWc7oSZnztRrHMh8pojVPts9q8sgPugG1/l9x0GfPmz0lG5UPZRH2xinQMmJg3Ga779LUMFDAKMctS9xCkg/hC2rKaYWmZSp2FfT94hu/QMGYvi04dg2Mz4iVLlLfusYUnW1KUCN85jUsr2w6YiDkvFpQIylurQvu+EgM/fwSU5+ObOoBS2jLWVlZqFCPPxvXbTaeKTx6KJcyu/51VLrgSNXWnwYP83zY47mq81zP6X5TkT+21/EaVDqLaethDv+MweYIz91PKCsDcVX5z7+8Ak6kLEptC6yycvCnDvm8rq9/JQ/MNf46qqLcv4KaxbnWGnTTB+LnfUs+61OPvP4IUK/W86yh/AVO+Znoxzf4QWdWLdf2uYu2gBcaSsbowWX99w3SjxxHd7JvYfusLHvMWrX4fD2NfvnLM5lV69E0OaZhgBnpNj3MVJYxv3qO1qoz7aD8xxs8WWbu1QOTHjtRrbE/C83MmYlSwzEiYgJlpvGz8ipefUdQDmwUv0aE4tpQ0pWc+Cwtgu1njXcxWs5fQK52tC6lMiExi4SYWRjXq7D1E1pB/hmmCIGoLwaqjWUiXFsc3FjNiut75nUA2bPc9LhNKRGwrPdYCrbQ1hyz6aoXTAtvk0TxFsMEOUpNBJKYQBu0gKN1uC1cSNUEJV1SO4x9m5kh8KRewdXUXkRRmHsj51F7+R3Ssb/r076sdJe1J61qmo7bQQdkAnjDh1scnHTUQS0O7bjZUHNjsP1y/fMO+HRcfHDGxLnzQySdGMvlghTuRmj+YO/9qUCehOb6vi5aOhBM3UBcvr2og0gcXHl2UT0lV/gDgsOBPJis3VscAA4YWiTlQwIHNIn28U+bWfPRKM6C44oyT08mYujEj/B9AFDRAQlW6QAF/8OiC7l1OzirY6tQ7pjNmILG7/0TRSmvAMHmfweeFiOhEc6yx1XtU26wRdXzsBCC55GDm6EUtkWmEbeUjwyMrkR+1w4pbFs21JOn1kyo5+gadO2MLfqUEejPKZpq+pYwAS8ckt1Pg9voSNv5XZGUuTFHlsJnOg9Ay+hOC6uwD1MjWNtl8F6ZBVdGaHtZL/hlb3JiCDqyAeo7MgYQakvuZgxNySxD5rUhR/42l7YtewQZ5p6yofKHtcVEAiOD+fSf3pSsOOHAbXS6M98ufSuYRXakG2TY/mH1xwvcz57IAY9ZkktMQMMAHTjlo4z8jEmXJDlZiv004byLgMtjeG7xEdLsRKesN3hjbyDeSOs/k3tNs+cdgu+hdQAG++EM+7jyzFidbX+Dn5jBBza+LHk3fFJqgfTAXVmFXFAeh04pNDaXrbfao/NvrOgnatupN6+5SJcvY2mdQoschEvof/k2c2BGbnuSCscmR987SpSExDKrU0eMyWXVjpkjc2pHjisb0lxwyPjVrZC0jbSuNv7rUr27Hrhds2DVuo+/GpzWHMSI31UHMakyC2m0niRVAr5siD8c8oDD+hl1oBXnahFp6cUqCsPvTGm5TIpvTStez7X0y47ktI+Lx3Bu/1H6EPle17d0t7qHpprG/WNdrgOCOTXdjUGR7/vl88aRu/KHzL/Abhgo+YrpZVrGwNY9ML4Gi76Pb+ux2um33zzzeXrJ3+6fPeUX2F98tXlOxbV/PGG/OrpC787zjvD3vBxV9X7JGTZv7a53jZ39x2Hb03Ma1u//PJLvkvtS77zzVdffWntu9c/XX799Wf6cT46NWgxrvcLy8jp/Ni4x7nlfim+C31th8UROnu7ut/9jHwHGTYqKj5zs5iHb6CBJ+9JHeNL5MHkQ3hl93xs7toknOM0btrvu1CElhOTarFEFv98eOdG+ilf+eL37XkvW/gSKzlHUnCONSAL6LDNw1/Gm7GMaGQ47lda+gfXKvgRI2KVTzxWAuAEU4oYKLn3yTLlfhrdzZcg4VmIG8EugLVf+PpqFufyiCncR83izZ+4SFcNtBnORYvjLEXsMTptz1hA+2buDp5T2lvLTFL0wdtfJElcnTgjVhnxaPUH6jwM++di0rx90y9dd+FQ1chavNlEAK1vETX+ylOXvveI/sAwIw7UKi0zxf41WQ+P+o3wsnr3exjCOSckbI24YGcVC1g/q9HysS5JYQ1HcRGTvu8CmdY4Frz/pUzubDALaC40KyM44PbnLtpJxR9jNAtv2Q3HQyDziLvjjP97dspBjUxmBXeXsTjH6K1OdJnaTlhg22NeFsTIRXuvK7C5xGmo4BAUXPPV3qx4xZ/odj7TnwoTrg/Ky7OIcoVt/krLLIidWYBzMc9dchxPVjk/SuFOORbupHEeEuZrqx6qyo656OdZWF1Ln7voxLOul7y0xk47tJ8jAcHE/FH3w5LlpigJtn4NX5P8dsG9cwzNIjhlJXNcdVHOZ30PF+M2EY4zDFR/dGpsysDyPfQqdD7CJ+cofXKsIkNSx6n9XBbbrJ6JE7DSdZF6yEXDb1PHsUU+2dAoKmXoLGMCB3yyodgYJLbWcUx8+ljoSi+tcNcmSk9OOeM1Ewk1AaTMDRDrjSnn9Kfxbqc1fPogrTGNL/SPbIQyXra1wVnyCFvU3CzMKSddIAVPpOpvmXMCsVAn4Ea4M4RMhpV0tPxokWyRDklgo3YXg9JW5DeAJsl2yVRCwglhIy/NE6FynFOCJgiWCbICjzYcO/a1mGXSLvRkzA4+G1n4Q6QbV91NdSt6YRSyAeq/1dqp1BVX6ZaSo66Jy9EX/cgOlIyksr3zS2l5IsiOOEQFH73tZBmE6lI4cCedrfMZf/UDyQ2j8n2vwcS1uRqgTsdsW0U09LPoVzuVWB25H6GmwiwWRhw4QTLnQkpuGYe8oegDDXWSYE/5LofMEgLkR0cGjnIgkHDrGNJAVWNuygGIX4WwDlD4IIYCwAa6S7cDd94ddizdlyMUKxZzMkBDmwuTQoQd4VNnYI2veciAyC4hLPSLLnaAEBY8p8mNveVcvBe9dCa9D48DWBr+gpKuIMnwwEguWAhaG9uCPJ30+QSovCW0tlPxf2ARqT2jq7bFRnDj8yYVRnu45/5XZ8Tp8OJpHKzo38gpbciUg86xqbECRqGwxRNeykzigVfYohn+6uEMfNmw7Fsh5GZjRbNuSnpK3pCYMoZOmI9XMl7Ud0oqGljtLLp+bw9QUi2bN3bq9KTD+BujlTdlqZf/A1roiqtum/UoXv+qb+GX3zftvBnzSAERaa+QjBGL/qj0WkRVX0N/U11Ratb+toMVYcRmi/8u+ibWO2qVjOky8I6dlSnC48rnoywCf4sdCDiK1ZNC5UXkQak+nWTqYwHrCrhMEFhaS2retS8414VccnzQ5K6n35E07HDxr0z98yzAT1pzCRDtAdhrSS8LtfM2xr0BnfjsbQKjCZ8aXuqWVUzKg2FKgvcYZB4Rz4UvlzbZwrAudRi2pq5ygxwPfOrfJal3dKqjelXV0mJfDNqw8W4FdM71Fa7wTYMsX+KvZe1S+KNJGgmWBalo/W7b8rZSpP2YSElg/6hqtS61k292HHAUk4yXdKWVsYaoR5/Nx9/ObbIdjb0tTxtEwfVp2XYNPkq5xll3PrJ/x1aMin3ptMHSh/hCb3bLuWD2/MNLvv/tW3a7vbn8y7d/uXz/ww95HfQJP/LgA4yvnerDU15jesZCiwsseQ0W29z14b2greVrq8ZcmNf7J9Tl+frrry+v+LGIH1wwQ1J3lfDgKpeOeK3zTyNN8ZnTqhvXAc3ozBfyQ6o+x8xqkNjrA7X907GSA7qOmbVIU2m5R426sEfDsmH1xxiHjeovWo0cQyt38evOJX5IstNTTjvoA3JljdwuQjzze5tYCM0OVHB9YFSAsidRUeDhUI6WeEicHHzGWyDgZBEHMnpDu06RdQBAu4SR6VOryrNiJgRM/rxZb1xEJNjAzY20cW6ehToX51yw84umfY11FufMeartuyrSK4tDZ7wNUZx/GK8ua/VXh/g3joCfZGeJs7pMSwbF+E/s554mcxnAyMDOfC2OEysQaVPywR05LsBhNcD6nL4KTXY1+rxAuW/w6KlRCSm59yvVMa+3iowf5JhT2gJhgnbhY/3Cx6zxRsNOSQCEGR+RTFXu6yRdmfWiw2mHtR8OvLza7z0mg1QOeIhGyixMMaa7W7Vj1wX77EIC7mKdr6Y67o2VMZeqO9L4kYT88qqvrcLj/IDMd77GGp4uzhn34GMiNpC3zXIXmGdPx7ZwFInMPGf9CXNb5o+NB7T3utKGThull7/2RQ52p384BwHHsPgQGxOL+h+4i4nMhS4kWg9fdsrhix8I+EusLtRB4y9B+wMP2cWLXNV2VxweogtUFuLernLr2qBr65mppscu+0jiQbun3+vXSvIck2MlvkDbcVNsYUdKyvCidRV8hdt7Ivo5p37vpbvkuFoQyDwXQ9r2ra2jOsNzDCFXV3xmfvPZ2/UAN+m4ZKec5GiVb7kWWxKAWsOZBDLWwZ+q04SJ+ugemsrpeLJ72IO95KE2yRgKty5v4kzJ0Tu7GUOvvYGX3v080vdQvpo46ONJIkyxUZypueeg5RG/sqD1QREJwpJurO3L+Cku957w3CzMVarCIV5KDPqxwQFvSTenU4xxg5TfaVhpe7Jukm9xDEiosFU/lo+yRc8KaMQrjkItNpfiqDMEOR0xS01IR2eIDjZYj38QbPaG6P4p8pfqsSCD7Ip8030Ff6yaXWkaOoJviIuYuI3ee7qGZqIVGnqx7W5nzQ40BpS3aCZ/aXXi6+xnu3q9Smy4Rjr4XIQz9E+fk8tIWflMX/Q0KhGGHA3DgFy7KZry664pFRdm+NQhu6K1wEnEwWYYpo97U+bk56KbtnuvEPWW1xHR8DnJbHSKRrB9WxnaNDfN8k1q/57a5Ai7SreQjxPYDvfSEX5P/xEf/k1Ox9VUN94BQCzvNsdYBhAYsUkubQHJnHALktjALDpiHpxgaGwXZTk2W25d+xRHawQ3i1C2X8DyiU5avQw1fgJn2nHWQCzAEd4xLx40yqrvUIZY2A6X0jFdKcVht2DTEh54AB3/RRkDjyU/zpalcozFHkv9HV2DF9KYNV6xOXGWb+fVjkzY0G8xJejpp+IC36ze/AtCE1XogJCwJwu/X2oYNnnnapQWF4T1GHXXlEZ/td1ZEHwHWau2QRisiRk0zhGjIjwh2ttOY7zBOre70N+QNgPKOzKtXaFCMPNxqW/PNtWnpOlDN7QrZkc5c90+2nbkG/wRds+Mm+Y4MtyUS22clV95jNApH9orSCd3UzJOOLAg8GRiDlqpsK6RZ3moLM+VTCLhzuul9SE4i3JcPPKa0oJLJY2PeL35opDyEnGQs1khwwrwaAeSVE87E6kvaeYwqzCEZxglsDwCFjzXucQAWXQa6+mz0kMbv8Y5YSRNygHeXexbCnyfT+yD0sluikqAxnIWoXojDg4aQyDpsZ/EQ4EyR1CktIy/m2wF3E2NkXY06d+UEUNFn7eU+lZ7uICMg5gH6dTFGtJBpzbbwkfYsFfi+IR1g5D6HEtIh04dlieXybIp/WSVCzmej/IP8AfpS+PiWG6oUBoJtIO/qpo7fm6K/JVMf2XPX1hlQ8vlX/71L5d//v6Xy3/71+8u3/7lW77v6O3l1dNX3Pf1jt32doeSYclXxCD1PVs83vAw+sSHVZ4s1WQ7PeX7575gl5zyXzLW3JUnz79+922+CN3ruDYpLw/9CcTukEOkY3n6BbbDkJqMkiawyCmisdV1cJEfpxfZYhF9TL0Ow8DYzB8y57ohnTZkHokuISpuum7HwWThAPr6t+Qq3RtK9SiTolfoLF8xNv1i9afkysi8LL8CPLWwynAAcm4SbVk5RNxaaGbeaoQDlWCPH5Sm6Bo51hVovs7JM9hrVxR6lx867ePQJ3UHOOXmLrbVBnfCObj80QfL/jAH9ffuRiM3GHnsJMcI/xJbDVjPDICiQ3OaLNQuz1mA4cFg2qSuLGZvlkywZCGNMSAo83E6mrMbUlzYwg/7hDt8/I65fBdWFrxon6XbexKHlnbbfuGBfizqKKgfGWsaE97Vh6mLXcDwUxEYssjRDp3hX0qPYuFMJVQLJkagMNPkqxwGY9Oj+EWj3eo5JeouPNmzwHXXm4tVLqhJ74JbljygoG48LGWBTcyquzAFbXbMsSh3+fALtDz5SSeVC1juQON4lx11SkNu2gsbYm+yZUNtmVda892C2o5NlmGWJUkRI2bgXWwEoQ8LOHGNztxDYy+5h3HpLjpscvdb4L6+WtujQFh2x+HT+l5LF+P8nrl8+KAMVPrdcfP9l/k+OWxwJ7KLcm/ckQyNZf7R6zOR7a+p5Hg0R/uItQVs6e75eH0O+WK7Jk4stngQS4LiKPW+aH6MJr0ZeK/DSNDQNSA2HDyJp4aPieQ+9wRhTsoauvddEGUOccw7sBd+dfDQtp2MQXkVvImDYlhCHCpid8jVm35PToizpuBY0Xxnh9JO2U1DwGyH4LS9fK4h2EbOrVoiX59pbTutq4XiPHS4Lk0twCBjP/L2VJoEScVKILa5rlF2P5R6bxbmwuYphT3fQWoZJMVDuoEGAH0MO2LH0ga+eKTihY0Xt9OAhR1URHW+TwBx6TiKgsfMRuiXdO4cwSA3f9CZjpYM5Q3s3As0JKSZ4Mf8YT7mkoE3w4Wkx8hLcTjfGLLjlNcBuOK2o06luLl8PSGuZOuSZMYtBYg7GJFPp/FC5cXGFrFYuYkyEBfijC4IejLzLnhwDELmdHwHznzPbZyXZqfgmGIsHCQmJftlrCZlD1y7Em6u4wkidftwdKkT2d7YhIh6cFa91kOX3XsAZ3eEMPWqw5ul3sjV9sQTea6SZ+LQbmlzeO4EWslizun6Qpf+diZJvw6ooq+wVtXTdC1P6Op6i8L6laDr6lYnYpRLXqAXgv+HvXfpuS3L0rN2XDPr4nQDCoEA4zQum6IBTS4WPdOyZBrIooNFE1wY3ERIIBogkLsIYRn5F0ADCSTLP4AODZtbg0vPlyq7brYzszIyIs6JCJ7nfceYa+3vfJGV5SpDInKes9acc4x3XOaYl7XW/NbeOyWDRmn5wQxW/tIt5MJnXhWRLx9dXqzQ5Q2KNBe38KDpZ8qjT4tZ/IYXF8Kj/Q21kCR5yr5MIb1CzwAdmZWLbbEcuckI/9lQMOurxmBfcgrTrqHJ3r5K26wC7k0B48ry/MvCrnh0B9jYRKQyuSkUolwO1emsoB5bzQXviaYMmDhsPglayFRtaROUDP6pLYDqktUVvIQqHtlXslFcmcuKyJvqJ8Fg0f31fDm0SfNHEevJOvik7UUF5fWiZ2152CLXoY1t6mG+kP/tVld/bNyEX9ZvrB+p+KPKD852vbbeZGVrANK/Kd5k9OUe14R48IG96sdFJKJouOozctLEczNnDYg3wbXlA1lTxrhF+ckD7DWmkNu58i7L+rnDIWs1qLbfcRJFlZs13Iq47FPBZ+nvH2DE0t60I/SOE8mmXGfXN+pHHYD4vsCg9eGe0iJs4ZNFr0nbAfgSm9LVj+BGJVLSRtWKqMS10Bt9F5pc06jnWou+9HW1BqdOHVo9qvO6KjnUtDuVnKS3P9UpqX8M8zuPipc28rYptdEezPgQhwWibctPXkRwNW3lRa4nWKiR4U1Q7g16IXWqT3KH+k6hTXu2c/lsHK5eEfs8V9aI7ex4yjV1/DtNx+qWN19HLlurazk3oUMq5pI5jClcOsScjSu4GX/2ATdGflT1Y96Y++jjj3nT4/H4zve+9/i1X/vu49e/+/3HJ59+9vjgI/j8Smu/R+wrfrH1o3xxeS9uXtu4l+MB9HO+N87XP97yYPoWA/5B9Gd+9mcfP/ezP/341re+lQdW7+v+7ve++/j+9z/hTTw+vsmGzsds2jk2P+GHIgzM5bXxnVjp8MQx103qxt5RYduMo+WmaijdByb0eC9JQUSuqfjW6yZjFD3e92k4H89UrwpjWzujNlltLSUPkk8e669WakfH9lMc77nhNrqcq9nUnLeblPCNOQ8XJXHdDKegTJwweiZ9nnEIMB93Cn1gFRCV9qr7aZxSj4dRVo2K1+sWttzNvWioLuEulvEhZ074YnvyiK1f+AmNlqfs473Ir9iQcwNuf/gh348TjBt3tk0ect6sU49VTt4LwYQ3vtYdA3ThYKXLOO2bJdbbj8aIvmed7MdSq8c3uxxtbvBkc4Ex0s0gbDs+kHFjor6oTB+qx77rSHXUdVzZX207WVIEgpOz/gdFW4S7dG+C0nl5o6EBKrKeSClPJe2Nf8OEu6ULvZTnPGNf9E1xx624YpkVjQcPcD47GybnfN6EIz7GKh9lBee/RsJNODfd2JDiX76PjquMMpa/fLBGfMVHVdmA+3I24fqdcqDZmLOcDXqQ2tKXxBfbVvM8EduWsenYsK84nEreY+j+9n2+q/ZGC4OGRK6g2GjIEdSeevXXTTSNciwtb8G5kcgmnPa/YMGMTez3zTja7xtz89ZcfMxmnJtvrJNccHXZTTnXR/3OR1zB8D91n1HFOEDqUXNpGXPgLNHaNKdlaVfasXZRQNner0nLcxZnHIJzFjq88r2XLeYeadeVGN8Y4pPrm3F0mmo/40Md0573ba8AN5tcM3THRlGMLaEcDknz6Dd336AEa5RTybLT0uBlqp/UUVM555ki3usYOu9fMlpxxnlwaCkPD3zo0JS17GqhPV3ONUS9qUtXj2O4tqRLsy1ed0/MoN+TusflthsB/ZXYrLoNqnTH2rsbc3BUFHfIHSS3ajsDxxyMqi3/WFCwHZJSFKCk5vUqusLrKYNrYPGSU9D2vNrT+cjdBPMdaAUdTXZkOkIchzcDCSwTbjsmUTkSgaWmDYNrOh7Gfml77oXIXlnK5hchJU/698PSJfKMekVuoUZ7B+yz0Ls1cY3kxYtbL/RHH9h0EdBcfwcotJ8j76TqZ6F3+HGJ9kbIOCHsQPb1Yn+Kaye7ndYp4QWOIZ+dMy7N6vfmhP++NpuAzq6aw8obGkRZGJVPq8EAp57PwHtTY/vAdUFBEWp64wVN/XSoH7d1oxBu3FQHClNx0UYd9Oq03RrtqB68giad+dq0oGfAy376oSoQvePvZbVG9ubC6gppK/b2zRXJRu+kzGvrUB3CwwqOU+rKhN56aY11+2H4YIy1forpzUpUw4CWPpM+/Jkycuxf5yMRDt9xkxsl+9zKLWVhv7Xp3pwbDPnVeaeWlljGxvguRDPSyHIDYmxCL6MPWnqrlzgQH6j5f9p01prIeZrkROLIegLWKSE2E4RBqipj54U5/6YvbIPHhqA3r97sQB8ixSvFjpcJtMiwTsp6msK4HacltD0FW2+KrEXjbzb6HEvXwfx10JCcf6LkJQ19amQ33kWsX8qkEU8tCSp/8OAW2Rk4no70tO+mq0q0UycSu6gWu/jm1oujZWks9DpRu6g4eojzehbok82pjA5riz2wE5TGLhjw6wMeGx7sVdZ+rb9qkgvjR0rP2PW17bsUHDs3T23rtneRWTeprJ9Lv+eZs7ipTg/T5js2QksbGpltVdvoBlvErpy1P20WyDjyjy1n4wmfQx7fFXWJ1nfHYHKInVFia9PIgoBhvxfvx5EcX15qIjs3l/VG/CiPfk/8R13mrcFNH6qZNGa2rGzkzXXwJP9UQXItMPfkHJ282fiqCRXD7z1Ly4qZRH3FFzH34Ze6/izHgso4vKSmTFvjuxinLY3ZP5b5VoMwl5QdBxunMDjZ5F2/vOaLy2ZCeOhKPJrbuvRFjPswIgUF8cuT/ia7TjFAXxCwsILFK/OAp32h177X6YO9NKWP02jFlQ1oADaUZPuu1IrrTH1nBA0g8gFWifQeL3VUm2JpytH/ivGbvpHKHzHX18umNlDk/9tA8gH2ntbXpe3c822H3ELRv/kF1W+C4Pvj3nz25eNDboR+7h/6Bx7/xD/++x7/8Lf+kcff/lu/+fjGN38K/Pfy8dNv8rHTb/ALrX732Wf8mIMXaR9SP2azzjj5tp0//NDvRuN75XhgfcNDqd8a5Xj9uX/w5x5/6A///OPb3/79j9/4tV9//PIv/dLju7/5Pd6W+zzj5mM+zvgZfn3KDzWYMsbJcTm+2ml5M8WnVmLwIXZNxsaHX6O68Wp8HGG9b7PuPYX5+z74GsNJlXGcVj7XrmH7gN2+Y2znDTbnlw/h4nlzwZe7GHP2RceAXjg38BWD/ktC7NynYFuUmvTPOdg2Mo78lcOPvnp8/FP86AMfZc19Kfj84AZzx0+b5IFWHSipXd7SQoH6HBK67szeJjqHtWeS5jphfo0R6mHeaYFHUB+HffS4RmpLXSqrLbV0k0rfYJQvLWA35dzeUti+c/PNDbr+Iut77/HjD6H7IxBc49PN6je2fqzXj0srI43/NTqNsw0Tg+T6RBTsdHL/fZVnCOD2S9R6H2HsqSR6ZFU9GrSlv/wzhhx5a85P9WS9lk5bUGZzo0ZWapwnPr32aGOUpMeRTWe1H/OCgkpMUWQBwim3fqqDjVzsiR4/NTW0lIJd5VKajp80rHoXYy538pCJYy4O5sQPmWw0kcvud8Y5kjnA+c+x7/Nc7537XXLZkGNO+XFV3qsFy8bcl7w1l004N+Ocx9XDK2axlU1Tg79e5X4Im8xj70kyvpmP5nZS7oPJs88NTVHHUue58ZZAaOfQmoDSBdZSaLGFbsZM/cA/y7TrK+y7Oeca4Y86BBOf5EH3bbm8MedGW/XHX3QCy6HPPl+2Lo45zsAxDpbt0/pvnHvdz5VZl+2H4dfpjn+9P+PECiltazFn54a0jMq092Je91bqYc7B9xrssH8f31xr8v1yiCjvBhEj7+iqzo4Rx0zXR/y3j2Aad5ofH50baR/EPE9BN7qZM+DcsDRte/qMo4XtpvLpDkAc+Basc4+6dswTx7GVX8Cl7EjLgQNqydpKIb+Ia/8g7UdZxdi3uiJOnTnUO3PcfugYgSaTlBhHggpOpA+QybgDn4YXmbMnx5Ysgty1X1oYnOChRcVSkr+zMXfswY9gkM8nm2vQ1fMaJryIOODamiy2RpIUJ8yzqL/QoE4VhG+5RwhzWv1BqVKMvJzqV8rWOa7BtYADBfCiEXVRbe8kJ8zG7h3mC8JYKvWpMsCvsfPDoAnLieezwcTXtphQ8uTnzZb6n3gRKEB6/jIQmgsihEwge7yLg6XQNcJ/r4kOKzU48dTflZNezuiaCQVDjJOhvpqXxrU6dEXzpYhq0Ta6M1aUdVyrYFIesDITRDDhNSwfGfNgCZibuFmQZmK7mIQvTB50NwAl31N8U9/N5sV/Ab4Y7+hJn8HfMf26QlpwgDdlylm9mVvcwqvvBhA+1ebqvtlPeTCzqJSvmWJjDyJRCfCJTz/shsL1QN9hsrh+L4U46Roc/vimXtvh0JrhlbETu7Z3Uhf+qwNUFWULmLz0rTQXGtMUwn/KbdvFz7gNeLRT1q9GwDlfH6IHufDgt20zvoJfWzf9gF03vDjZnpgRO0d1GI+1Pf5DMH7GabEWMvecG0nIBTM1/BTbMUs55J5bmXLhT2c1RutCNu9ECnbj0HCsD09qUtGHxT5xR2d8vDGChUdLM+0v1tpYZ5YD/U7SoXYYAGWMd/VZ3TmjdFeqZ5r0JOOnnnu6OxuW+kn2wemHku7n1VI/1l7XwtAE7KEgxP1Y0l3P76is/tv4uOtqH8bsFSsB6/gdnLLjCSZ+bgzfgUT84medgJaIucAaL8NG0T7PCI2+W138OCdf2XNA5xnOe7Ss26F7Mql+8Jby4Ov1A77fo+J1ITeeEUp1FEOIQ8isXa8hpLiMXv0W0pMcknV1TRrR6gh4GdMGAGmv5CM34yHKYqZ6c5fbojYT9zHYcjVlXM+FS5fjYsz6jUnUx4+UuYC61ngtTB4cEuNLszmTrdWndsWCgm2T9ky5pqJIrPqxsl2ND3PPBPj8Aadmalsl1jcfh3IfsrgX7LULecRUbo10kzm+h17GxSYqVDIOh2h5Y7Yi6lg90jZ1rLTN0mzn3XjubQfc9X8dNHcsmFSewtSs1IczFu+AQV0SVyldzdrVP/g41tsXbnJ9g++UMz7f++73Hm+++9XjV/763358/9MfPD7k7blv/vTj8fmn/Hrq53y2gTa8fetDdfvXTvQP3B/5EdWPPsqcysM4dvJAw+KS719CuXZ++md+9vG973yXN0b4tVb0v+Hh9UPk/E41drweb9wMQ1b9uzZ47TXpf66FlNVdmtilV87IKZFxRsFykjjDqe90WDUs85aPwMqlb5HrvLA/lWfNYCPNPPzTBxBI0vxgYyuXD+pMzwrL4qEXbWHWLJ6AXb9868RNqSyHKMtbipH1xMM7rUo7fT6yBKZ+1MLlzvQTKD3Sk15DjNHokIVYHpQt3NNtPZZstbr1z0PqEpuvxcxxBXyCjfbmNA4JGrl087RDvn6NHmQt6VHuYXIDbwVKGgvXPDYYb5TzaShI9pW8jCOLyKjHaGsl13BcKHH0wYgtTprIJh5j23+oqC52UXzKaRzaC42btqDzL2PLB2nteyitCXSYm/KrxuB1U1tJYgIVWX+tl0editpiWyLzZNlWb2qsnvopJW5hDRddictKQs6Olpgbr8GA5MdM2bCITK8VxjObVtKJbjaVUuqmHO+BgXfnpBtv+XXS81FVN+H766tu5Gd91Eb+Vb5vzeGfPpC6NtB01xeeySS7JuQtSGGuC/DCkJmxIb2k0o2jgS4uOpWbOq1IOZtv6pZum9w4dPMtm4bQWa/6sdXSs1EnP5t1brS5BlY+b92Nz266+TFV9YrxWej8yIPu28sZAuTax3po0nXZOFg290RKbQbDfVTU92IWPCJt46nM2KPej6OT45cqs15C9wUXk9k5MkBtS2nbP+aZHQD3K64MsfdX8Rm8bezKl8ZayZypcqrU44C6gTQmcQEdKhi+JPi5H3AR5b+eKy4sOWDHrV9j7/6CIzIbb8P3mcl+KF2+ddoATZ5+0qSYNL6OOfVm7I0d2MFp05TZqgzHzuPcB0kr5PWzfJWT2uZVYO4h45XvmFvDkeQ0Oo6xK2gzeBaoRhRWc4va8DAp52IWDFlvXCJQwDmXJv74skoORoUc0l9TMYyyNTbDeWRW9PLuMnCV7sZu5VfsvUK6CejitP1GTRy3R2/0Y//rlB5AhbZauDVtXWE5i9TYiMkn3SAU4xRdOXXBMLYukOb2tq9rZjw4gETz33Z4yXKiW/LXi9a+FzWu0yT43JT410j7PTrhWS83WZ1mMw9U9DpyM8rGnDebEIrTJ+1zeE03z8OYg8YJjBZTFosAKqBMbnT0FpKTL3LMzIzPSCEtXE9UtempssRbjkz69UbaIqxJVykEZWxUcihhF9Pi3QH1L2bUIbDoInuubOdQEAVFfq9TVtbf0kZXjOjTyI9NsS5gnnrBrLvSFVm9Lo4uPsGDlaeYyTwHfEdMeOFLfdlWaS9TZUq98FtSnwnU0a3BY4eCkFPXvxt2LV56AO94j+Lq9aKb2Klb46M3EE/bfukAoi+4hK8XdXQoHH+qIuXokjUM8xN7cY7M2EdhQEbOsoZNGto0Rq0Of2FnOC88OSd1Lg2hMbEKyz78Q34qIEX9NdBav+CJ40CT4VhQA9XPI3UKS6t/ki+WWqY2jNjAn/g1tq52CdII+Yhd3q3xwQzjbDJcwFdL2u3mBIsX4+guF1PTuPj1ju1XVf7IxKyJg277cWE6fdu+dNu9vK8zMGE77K9z9xmn4hGZeWS147Ua7JVd2qfndSZrb7Gpdp1mbfe5Ntcc2+Ja/8IRyT14zBqID8NbduGHPCAy5I2V/E0WpeVBN31YQkx5cu5Oipj+Ul+7FxeadLE5WWgSG+cBB58TxDxUzloraJgZS9QdK/E5aqgDiSq1DVyMYr55kd9xEjsg+zk3zdbVb34coOLggP6yLwYEC46QyFSHKkyqq0Jz6/SUuNgYAZ00qaOlyNWsumXI0QMW0sgWGF2KjqpQj5LnPqxEmfWrFM/WbUfz0p/sH0xxIs5cKfycX6O/S2sj1kZHcMfhacu04z4PN1QaG/atYBHqUVBU3jLjAdE3UD/i1S/e0Xp89oNPH3/zb/0KnyX9tcev/63vPn7ze9/n4YQ34hj0PqR89vln9OeHPEx69a5K1y2/ENzvjvsGv+j6gbtK9giYtxxveDvmDRt5P/j008dv8gMS3/nu3+W76/7O4zd+4zce3/kO3y/HxtzHH/OW1Me+Zce8fWPeN0bUo9sbp9jUfYj5g980tuM4QLnBZ/xCcg2Is9I5sobcOlra8i2mHL2VO2MgkSVexEKf3Iz8kB+xuAtHlzqQN+a78eqD/rgqN/y161tY28bsT/lqCm/nYSCH9v1l2+nF9IUD0lHfXGO0cgyEDm99CVkd8ejWPD3KAmEer9BhtJhLJhUMPXXL0PqWllZqqR85EVFwRms2qIRL03fv8puz0lCmbekDaHyvHIMmmDZCnnVlsZGGGKMeQwjbVmZsqzEBMOasWojmY/b0lfftubdyLYYePOqzYeb9kbEEIy+2to3mejBylsU47vKEkz7gWUY54vilPmM7+sWaUFgKIKscLYVFpdHOXI6BwAJae9lsGLl2lwaLswda9Oxh3BqnxP5sspUd9MgWLxbe9rk6NEKSHu9sv3Q3pfz+N+a7bxVtf3iNcHxLdxODWc9h2Y0sN+N6uHmHZOrZnKP8ld8xxxtzSjnntSE+uqDFRh4YHJMdb93wAYpfLC/gaUPuo4GwnmXzzD5qA9Ax7i9m6vaT/9RDp9ZWwC2HFhn9wlbabwxahoB9/HUtZDMub8lRz8YdtLwlJyaHJtjsyaadH2Olxax1kLr5gx0fc63bnjQ57XXs2laONoPz1ycx9+vCHblraGhpJyUFbilkhteOUVnRKQVm4Djp1D0zFHrGJVzb6Nvz8TfjSAkO6Uxz+6TjxgkInomqHqLHuTayLOgAh7HYlHkVdeootW2CI940wo59UNGazTVKX2DL+NJD2Zyz3E067TijdzPO0dx+aZ9Ul/NYjfI8dCFj72ar9+216yKUEr7FPYRKsQZnG1EutIQkufy0d2qBiNfw6NP+O2/MNbhKYUpEXbAAKW60HF6LOVPPQhhImcpfToKi7uCiXa1wPoMNsFK1KaA6KMT35s/04GVsukSGYseqdwN5yXfBjCMr/ZzHkXf59f0ZqoMvTb+UfMmPBmw8ddJd7UsF8KKDk92QuE5/BKqu1GUWU3VjObwnxmUNEXXEl3ZACO07BnYGnvcS6qKeawRlL47yXLQp+90dfvRVB9Vn61Kg7G61LrjgWk4Cqo0PtOmdi09cSGknX2BNsL3kf6G9LAbtx9MHwHPxjCtU1APWBfYWimzAxRV4WlCXcgmoOhAzdv3LvwDrsKVRVm1SfJjya1na8RrjFdrqTE57p+5ovaen+QNjcWLuZev19SiShLZLd+qw969RW4/bnIxbpM+pa0Do0PRFVupgXQCrwzHi4l2fXAizkMM3V0joHkdGmrzhS383KXWlp3jcWOlvYLvxkbGHxb2w146LL23Cp62nTVSqatYJBljpOw5UXB+OnDrGrXxnjXpjXyj/EgvygMwnRqISq9I4S0lK22JARbZlY2plMaXXP3vc47BTfiYsf63cIJCMm3+BzkgXkvKF1Z2NrZKt71pTXTT1a9Kl5w7oA8CdYivqZ9awFK+4yN0UjXFi2nwclLMxpaTIO+ZLSJxXoXmVnr66s1qezYU7A5l31N/4h6d/JvKMTfKu022zvmzbx4Hif1fOHZNxdP3A2vEtfukas8KHjyfG1zlwyV+9csNO390oadZ2R9ZYBpS921GnbccYtc0VZq217tKf8en1xfUbomt38cgIsE3je/jqBgMZmcUrY12F/hdAk6Uh64NrZCTKGn0ZhXkVRwZk6Z4OOOScFKtWC6f0xLuTLa/fm+ehw7UDTYvNXJ9JlsjB6EpWG71OGU3kaNvZEPB6lf93f2mRQHRUv7pMxfbWtboKECeiDqzM5uv3qjD+1VXfjIik7e/gQqAFR3ix2lm8SKPAGfIiSm094gFIHUwda/0uFEpPQs74STmDKO3s2lDBxd1Ev6ao3y/TM22aDEjdGq0Padv0UzVkxI2ytn8qh1YdF1qNXmbdUOp9jQ/D3ZB1PBjHT9iY++I3f/3x+MH7j0++9wVvzH36+JSNuE/5MYfP+biWG21+nMmkjrxRhNN64MdY/f45N+hQnDdB3vKLrp+9+fTxOR9P/f4n33/86q//2uPjb378+Bt/9a89fumX/8bj73zn7yDLx2jZiPJezl+e+xD/Plc3jd6PB9Ug54mH9asPGouM/wmnbd1J47V8R2/oOQmojsilEtItbDOm7RQNJ7XccQE1C0sfK3MxB6MLWjQlt7j3AdF1+e41Lmxytbg/5R+n/YysH730o2TOKLYANRbdzmM1R9ayPsizCKce4EUdKTE4WdOmwBQAFH0rpy77V5wqVHJLiiDTOaW1lwekiKDDPIvIbsSp24+uqn826hxLWWzBZFzZDg17zPVUEyrLeOg9uaSdE0ZQ2Y4H9RFJbavXPEsS8aVqf8QlyOEldlZqkxEIX1uQ6LOELWokiJGsxdY1kQ1A9PiLwPnIbvytfFAoyXUkTle1qiy5mdgRgKKkW8Q1TprRHZEhhR75+DHVZB2L2k0MbMukxiecJZFTD+SiOxJNGZEocc1IEN0wc2MOvt+FpgF1inZDzo03t96y+VYU85cPsn/ZN+LcfMumGwg35viJA/SxKZfvmGPDjrUlhxtgOdQvTQs6Qay0SUmjku2LsKcuKz9wAx1wxSQaZzAeVdCxkMGgzlt7BEUUWuzFkOW20Y/Q+mZc6rMx5wadD63yssGYDbhuxPkRTqo58mMOPttC2x92yFt1uCot8XStsD0zUPUlZTpf/o5VS42GJcszzloNbU/iKruU5lF3Izm+nCMbI/kZmWP3abmIHIDjp31B/+O/33XrBnm+Q1ecKoVStC2O7BwSKZxhSqG/1gpNGWVzUt6CxHurS++zySp1TinWPybtW3KOFUL8+JzDZ7u3+ChPmrrNHetnA886erx+ZJyhEVj0ik95+sR79tQ93ZK1zO8ys1bEO/WcRitgNEyTx87oMtOOmlyLhmzQ3tmYiw5OgnR69UnX6SyAC3olP8ojgIw3tYZAB8a3dTXiIcbDGoXZ4GDrANvhd19eMf1Eqp+Ef5rgIGTaWU2yPFpTT9s0uIBS63dFcj4u3WiKPIndeFvcvkpIb0rSKVdDF/6UH91TSIzRcdRYzkWxgDRjO+Jm+OBHe/pkcdnKX0NtAABAAElEQVR0U2eG17G/tlXjAHdyve9fBDKQejG18RlYbMpFHkN9Ndb4w/Q7NaDxB1SS08HeoOXsuu1E6F+PwCZ5MeyAzSvsopF3PKpfXQ6rM6ZS73hhDZVhQ3pf4GISeawqDy/y0jhyE6o7JF1NQjZt4iT2Kb2s35nI257Xkn7fU+bWEhS5ib3U8VJlocTnHcZl4/AGY7YmXKS8QJRFP8jgtJtHi4tEcKX0Glf8ymtHrpt9uc7RTtsmvXhtUR/XIBvV8JVMXRr8+FxT6aeE54zfV9oby1ebgw9tSvGjeuODfmorR31c+0psWyi1DM7+11/PSWTbPuu7cC9fVNvh+G25GOPBxR1ibFIILvrVVHpyTm52Gz/B66O+J0mYFB1bMc86cCeEiB78RmHGM6f7uK46x7q3mfU7Ujb7AOuv8weibBJ5/7fK+ebaoW0BDVNE6A5Ep5w8GNx015bQlRvL+gCp9B0X0JKmbVUIzCCqW7yY6joqrZYkjLR6KA7I7OCD+RFOozPqldfI0ddYq+XethH5EZT/6BCnj3pXtzedfBX8UXDnHaJ4J/ikXluszOhYZQu45Xd9G7MMGaUJrdFt3RhQRiA5a3BuwqQFx3o9Zd/88btI8/YDLblw9vU4M1nWd3VpxyM7Fb0WqDdVTpaTKPivqT5tOW1xzMjO5JvybRwFO7YrV3jKA7esCg9PO671oWMLBf0Pm/EM3Ztg/8YVPkBv9rZHnC14qrYkzUtbUjmD0IaELHy17XNy8BWPtu2rPGhCV6eoxDcKL/3HUFAa8L98oz7zLfLXKe26qqCR27c+Ig8zfUnFYpSKoSLpdFj5IRW4zqadwg/0RXnhMQ3QTdsLSwuqOm1uGS8oXP3Vunqek1abFrt18/scrz0MpVPkxmOa2Lhl3mUjY5wJX97aUJZeSqxWtjaM2Xu+IceGmxttX/It5PzOAw8s7z0+fstHUon3xx/68VV+AOLXf5MNtU8en7jRhm4/cqpL+qoPvkXCiy+5h/LeLL+4ykdfv+LHH+S/4fvjPmVzz19z/R7fJ/fLv/xLvDX3vcff/Bu/9PjVX/2Vxw9+8AN+QIJfeSXG+ZVCP87mGGYcaiP3BnYs9vt9X7QwGzltqa0/EUjQtgbjllCFPIQJT1ASX0vBeZJv348QtWwSuAEDy8ONhB3LFJLuWnncg7arzI2DyvwaLtwdzj5rCH2Pt/Dey0bl+4l554trsZtGcQ6QMxAJ6qVp2p5FB44FFbfT2zLbHDMgoyVk7fM/7UxbZUpQT3QEdp1UkAXS2Up6AjVeuQfPPMd+HtL13/t7D30nT90yR8Y52kZGzb0OQ5s5kPnBmPLtzejIs4j367YnLSAnWSeORj2XJ4n9q4rA8J1GMaUY/lWntuRHi9NnwjDthCXFMR+fhTtA0weK+bzjdVOGOurTtsPY3uf4FUPkgCtRmRSmGIfG7dsaE91Mi8lH4jmjn9Tb1Pm0tYs268msK9LPNR15/+WP5u/NZpnfDSdd3Y4/clO/loY1IhtqYJkj/vBDNub4Hrm+BdePtDon8hadb8y5cZcffgDrGsN8UnO/c857W+ZP/IiZxCQRwe2sDVR0oeWJIJVtQ2IfgDj46pqgdN6VljaKyzHtEhu8MtXZt+EoW8df7fTjrJSH1rfoUEVdvTlohk3xyEdX4383g9y0E9M3mNsWRCcO1PHbGR2/M4bkXfFw5ODhjJ9lXHnaMBI27562/6SddU6MoSR3Drl5nHsp/QjPOadNIJyS70Bzzrh26z8B3jkkKH6MDmWMP9ETmKngJpn08ORz3JN0ghFSz+UifsnB0GfMh2bus5SboNmgo/4WO8aUEZdclR7yW2bDDml3IOqT5TENjv/hyU//p021mvVYcDCe61z6j+tWX86QTlLRi2Q8N23fdJ0yNvxT9wYG7Dsbc8qrJMLkTtZNGSIZ9dORamJAXQkDFzx2WuXCw79uvoCOE9Rt24rHaO02XPVDdnx5YWdtRkcqVVR7WiNhJwOEohRp5bdQO5XLeZ2nYj0DY2nUs1Df6qtrcyGbpCVU5ihL+2OEMsyn5qwQ+dF1CmCHemKlzsgsyP6w3HpdtBzDl62xH1EcWOlVtT55uToPPMhIV9QhmjZRsG5ZW27SeX10cVKrA+4rNu+cBEHyXql4FbHmUaZjYkx+i35Bo1cbFwrXAu07TBSMLere5El0UXCiORnESlfT++g2Rv0LGjkzVzORA9EFUIx02hglyo5/2rMsDzl1nkUtPAlbuOciSWQuXq+n6l1eFrhYKKV99m45lBcqt3/vMiPZjPNO/mAG2Iz2xs9ihlUalfDW3tTTLmWo27xg7IfhGz8vODksj/5cFOPLyEhP3Z6ln1cftaYruOt/6JI1+mp6lx7/aqi+6qeynOKztuPk+jN0+aeDOwCiq9LVBb+ubI7Miz4/MujrIh/FtFcZY0yMpi3VdTUs7RYuQJzlreMHRQhDs2JZ2ibBjO8nGryjVwaTNbAZ5wXj25FyBWhqSaGlLUf+Syug0leVvZ+rYS3c5EZdsoKOpbv8y/LRZENM5Ht9CS9+jMICBKU0JhODErZfUusp0KuPXQcSw4Hkwn2Dv1NMIKCqh+PID135rjPjTXCczH830rQ/N1Ebo9Hr6DvrmrzYvAzf26nI+hpx4xCBjeIoHcfvVK8D9/rKG4LQsw53ffZlaZd36T6gX2Xf2OG6AME3gpwY8hZwjU9lwaocgF7GDqfg1X0/dEY9txRdS5twJH5i8CH/DBdHHzhlGI1GhCxpVWyuHeOtH6ElTynXIi9aEeXkDaMg25ty1gHUKgMruFY5Xz0RbTI5ej2s/mLwXHmYs+zlIXPgac+W0RAbid+UpSUJ2oIK8VUrIWcc+WCrn0ofcCXuVcvK3miXRJiR2dNurjou7QNzr/Mn6UoMt51L18V7elGNHvmdC5czjnejZRPW9rQycbSp9xT5l8QbQH59l2hLTS8jBGX1xn5AwdbvZUrfu9piPKvNa5q/imdg8+uf0N3cZSA9PmTD7qc//unHB1984/HmB37324f86AE4fPM+yjb7cSwfInN/xk2UOl0rVOHG3EfIfMFmn7F2Q+4Hn/MWHg/qn/h9cn/7LT/u8Nnj+z/gI7L+iiFT9QM3opyL3Bioybl77iudynO/djUc2nSSNmOYzD73f2ghhxKd9vH2s/FTvLK2ico9yTxapkisxPkGTwekD9LWXT84soZpBPz0Y3Pl3VSMUipNmnT8R24nPBh//MEfz3ivXzJHOxkH2cxiY4u3zRzZGqE3yI2T+jpWPG9bHJn9s4qA+3wWDi2CtV990MOKQkp4SNE4O//0NyntpaTjJnkr0uqNoJ+kNHI25VxR+Et7/4jj5pxGxATYwiqUdhnO/ZNuO+z7A3ONxkLU1UhAv4gqJikInyMbZ1SDAZdQ0C5jF3n8zcYidnyrWB+6F0xBPRAc71x95rmi/njf1v0/+OqP8/iCgXxEeDtHd0hphzk2HEeBhzOn0whB0u7zuW1/Errh15SeXqnl0u700R2h+hJ3cND5Lt72Muupe7ihAW3n63jWX2AVL59tDzbcnOPZoMuvr3ZDLptueerzBxM83MRn0863zEb/vim3tlBK0jfOBLc5ZR7sss6HNhE/PiuCgOMl4i2nop6MCdsxbRml3h9Gp/aWZ1t5cM1mm2ubfrIAuFGfDbrl0Yb8yAFy8lxrfb70bbgc1Jt3wwhIMYtN3Xbpn/bfe/zJf/3fevzLf/SPP37+D/5h1le+B/Qn6f/xCLz94vPHX/3r//vjf/gf/7vHf/sX/yvGKf0z42TXBLpMYn2b7O5o1zpRjlP/vZtepa1O4ZSzXlnkeHdjDupdSRaWgLMi1T9Xp0mLTf5UqZ4LuRLN45MqxzkDchp/h46CVX33LqxhNOsC3qXtYvzwYIm+eTkL9vXXqstilofxV+1j4e7toUXjRFoRi5sr8LK8So4np7CcK98O1Njlw9WxIu23p5sG7YehL08tTutrbujEIBiIzY3REb6iVWIVYy8x0ycXIa7vfnwhb7yhbzfktNDbd/C+2j/JmyA31tjPy8VPpWs1u/jc5GQTTt3I7A1eNvJEItfvntDuRCX3GN2EuW/42YDYiy5kGc+rT3csb/t3/I+bPySrTdv+deluIwu0g+CW0t6QLvpVKjAiEl8yRs+qXHYXmWUqR1xhRsX4ejCHXunghuaKZd0Lktxc2OSNsl6IRi+04NAfLPXm4pfmxbplIh6+tWtEjM+ZOFM2U8FTumQlh63eHMVuH0rjOhpm+CnarrZNJ+qpmppys0Cxmiy0dGQuUgVu9cXscIykp9v6edPcojciiXV96jhxzK9d5UeHfucf9RM5mPlfvJxNS2F4T9KGk6HV0mFuJyQ/YOi9ad+Ir5aX+U3isnMDTQhL0Rx2VkYfbNPLdGSG1bniGW+2T3Q8PqtQoPParO3U78VG/8KiM5pu/CgKbG1vLvFeDujF6WrD+DAyl1Z14H8cvCu8I14o/e1UdXDb90JO1hWHNL7t0XSrI2Gl/kRd9BnzBc1DXNBLu1Q09tWw66lDSKlseACwnF/W3rIP8hz5S648nkL95TB/vTAPUXlbCHndol83fqvfhzOfhwOQH/3tg8pA6X84kwSRJmvrpjl6mChwcmwGZH4rJyINqmquNG3SrrrXx80Fum7KTH+Ic/6Tu356wfMBssu0bWh7NFVnI4gw+aS0MZ21lOZI1wccj37Itid/eFWf9VVH+ZigkPaFElhOechJqcL1IDOsim8+xV+xY8di8JfbS2lbDp1C2lyC4h7rZ5VAIB1zR7a4cl87rzMKuC5wzsFKGxansBr304abqmsOXcSb+Ys4paidIKQnSwhXuW3XtmX9uMGOztqRU25nEv3JjZZ/uMy8cs7wPSBpxljJG0nMp48+/ubjfX6x1QGojD/Y4JteHZuMeS884PRBmt+59j6be97X2W4fTvNDEdzDvfmMj8O+/Zwfk+BtPTbvPv74G1xnfXhFJ9983l/FI3ewZy77i4ATc/33epcGXa06DT2Fjt+29hCn9aiFlHaqN/8GcxNwvBvk7TdcSbLOf3j0SkDcJ3Cj4DoSCLkxuKkaucqrM9YHt3ptq7xk9IVvzPWjrOryl0P9oQc2sXjD0cUtvy6qKi3pEGVtOkfjh5XwZbQdtlWm46kR4rz+CA9eMQvVSSE1T6Gu3mArL2nHYbRDCCwMNTiuFHATjjKNdJ0+dIQTs1ViTmwVj9UWorRtiCcZM/rs5mPmiFZWh280aoNx6mZm7XsWo1pz4pIceWiJBQV1pd/hfYme+Eb+JZMl14u2LlblM0L7HMM4zt+DkHfLTqV6qoxaM080zbGpm66dO2nbtvUAdIyKDsbuZq1f8OHPmIw4pIsfytQHu7Xo1kTplWE+ErpuirnOeW3xzhI6RzfPoCkz8v1uOR7Mgpw34vi4ajbe+HEHP7rqD0ecj63m++XYjMvGnG/hIcPaEju7Oeeak/XB+LUNcVuzWuK6l5coKHezztjLScQjkPtWhJP7YKgi2jbMaSd8bCUG8A1jy9h3LYKWr/UR4+ahOZtziYM+i3FdZH3KL8W6OYffrg3Gcb9Xrn/Q6DOukVSsR3XmY7COS01y/KP/2Lcf/9l/8ucev/BP/TPj8E+y/7ci8OEHHz/+yd//z+b4I//cH3/82f/iTz3+5q/8NdxhzHXIZZxknL1wUnaS47CFyYd+zw74Ttxy15QIz0Ly+sachjKK0Nb/1TBCmbiXzuPMs+2sPIuimRVG9ZUYpK51Tds4aq7MSYBPGYLCy7pVY+nQKYDrxWmMkU2pWoEceCivnGKrKM/K30ivCPxoJHVsWn33Ji7v1VzZOFOPcq17FWjY9sJZQC5ebc6EtBVtX4cVBwn/hp43FcZBFzV/hUXNwZHd01bTxNxsuRixUCHvDY+bbu9xijpXSRY4bTkGvoQuv7RkVHox9RZGnBfD/KXLtjF2pH2JP7yNjV/qPQGq/yJsj3o5wk+uJMn2IJLv3y1F6gwzGIMN8WkElXLOUaYg/zObD+frC7p6Sx0XzrsbkWIuJHffZA+mvDseR24K5Fu9q3Rax0/pR4/lApMdOvLgU5UN892Nuerbi5FY1wfrx76ywuaUzbGKDf2a+523MCftxv3WVfGcpo3LiJG1pV35g0GwF3rpxWQTTIViyAzPlTaeHYfVY2cXGwH6RvpTivLacDgcbuidE+LV8iQqdvHmiaG0EjkntQ3Kcmz/DM9scackYcfo8qeeKXOnobPTXQC+8m9mC/VN5aV2032Pw/FB300qnfI7+hZcw4GvWCp7Wpwt9P8NtMWFaEPfm2rblpgOXfYe4cAvBPqtX1fN5sH+6Kf1Td21vUaoLxPd73mD+bucNuxrx/l1C3O6RJ7rvNYTDk6Ll/JSZl28MEt5zrORpj3Irt2u8+ba0olsvlkHwWPM4cUXMMvvLyRSR1419UdPbUtzGXutGvWQmBwVmKy+vFxjwkRbkm03CrcgRcqL7faVQHc/vAgN3bcqJpjVo10SqKhKW3AsuuCFndhwsx/kjDcqrhny0y/xg/UUWuImnYquaPI8tEpXj7IRLl9S1lDxliWQ9Cv1IdaeskXQMtKiBU11ivdQHGaUVG8urDp4ki0fYWljJ+xVf2gjZ8a1/kroGNZNUxvKOOi/C70lZdquET6RqJa2ZTVujtow2scXdbXKt7yc+vZbzYmVjifrjkSdjCqJ7d9DGqE7PKQlIOfHvVHSDTEeIG2vb5ia66cbb2/e5002fqHVTW7f3nJCeT3fHzLy44jsvYFh04034t7ndTs3zfP2HTK+WSI9D7DMrXwcCOVveHvG65AP4D/zUz/1eMP3zn362aePz3iT7kvl2Lz7gh+J8Hvp3mdDxfstv1e4b8+Y46Btdy4nN5bbuAnLxGDbLczUVosfWYlTVK3paFInR8dhyzIzbgKuwIWHJ0losnLq7miJTplFUErq/ei1huUtYDfnEmDuaFk/8m4W8fAX0rLh5Kx08TKYT+p0Yn2TzyEf2rX+2S7J8tCTdpoFKLgiKfVUjYGGYBwandG1AYRbrOdLn+X8w3+2t+i+2q32I4QscvZPEvJWh300jq2MBdSsJ+bc9Dc+FBN12q987KsrlVKiGZoh8roStdb555pmvMTnOcJnGQD7fKLutCe0mUPEku0VOJXV6gf0UZCjV4XyNbbx1pqYrOVhCjCtJ+gTXyJUvTNdNMtXatnznVq+lJVfCeygv+uRuXJsG4XmhhE0btL18ks/zpoNNepPMmBA5HvmzP2Q4GzK+TFVP97qhpyfec9GHOVu7sHLR1m7Vuz3yzmutR8MtlvGr2lQcjuO/u6nS1BN3ftdrWdu4FHgjLW0xQAro7Djzzxts2gbpXMglT8myc7DCfqg52OmeRvOPxwQh2zEYS25b4qMn+TZYERf3pSbPOsnDzT55VVptBE1PsZeOE3B0w3b8pNNuR2jP175H2SD7t/703/u8Wf+gz92+koPHT0muvCqUHTuhjeFDDNpK0DZ9KJa4gvGS8w7G3PjUYSfwQ4sBrdOkI7xODVIyocOZqBP+C5cxec8As9yLI9r6NasbhZG3eFHx91Q2ZEar1xR8eWyufDLxrPfo6I9cfwo1TXg7yU9te+mQ/oLE1F/xx97A7QlK5NWAU4LR0je3hhoKgfE0Edw216+/Toxd6NLfergeP99/zJlffo/G3N6JEDrIyslyji5EHFB8/4i8eLkAibfjz64OTfdURk35XIzEgUZZ94MqmA3zVhyI9KHE+joVI0u5EFs7RuDOMJFF5op9zpiIcSCF+ey8rDjQpobnMgNg2wv4i/IF2BL6YStNJ+uSOWUB9d55AVnBdeb1g/5ptLw3FMuOonIyspFPsKlWeyxdrYO1L5RYkWmLCHoXGTKX7WLPflebFSnPg7ddAHLhX90x9corb7d2JeUQxxlx6C6r7SVq41XzC5UldzqFOPj5qNGWh8mluENgBfTS3btlzRnstq10LLjOtxtdFTo58Z+sFCMiUmoenLxVniPlYEQO4oGW7w+5YiWaDqy4q/RXIAUVetL1syUfEgIsacCZn4eryOZh30HPZhdJxQ6upxISbe2DsVMX5tPgUqR9zFfzJ5j54KjxKitnaLaqrG5gjHm6hd3ye82ipWzPqVZE9ujYqKV+vG9Ctcl8y2LW32WX0t37LYtOjLYLu6J70V6Td3fG211bo4Wx0ujNSqfeALmGHaywZg1vmVmXdwQ3/FbBiDmHAxAN6iyhkP3DQvXWC4pPSzD9/vkihHrKOjYjZ5sNrQNGR0Z1J0B2YjQBgxv5SlxoDw+6HmdVU8H/raj9Mw9ii/nU1odSJi97EUJ1zhU+NAQX2YsCmi/tj3bx91oNCYqM2dcep2cwbR/NPD66409z/FZryKHpayxaUz91niur1bbzPizgxP1T8lYaDoPPZTDpr7+tBG2sX0iQIzxyHqnv9Y9CWMsb9s0dMrbHokkoCSEoro1KcWXbj2pnbMV8trIuI2o89u+bVrf92NjWaMmvpUV5zhzPamUbJ67oPWopq4RQRRWMvZt7su0fXbRJygX4ZTuWPs4/8bGidmgv+wraThWq46Fp5S2PVGoOJb88yWxAu7S6Vtq3lN9QDv9WhEfRj//7A2bbN5T8X1ySPkddOYf8JbbN9+D5r2ffrH59gWHyY2kDz7wI5jv55dbP+G74/zRBx/oje8XPJHmrRTk/CGIn+F75bw8+CbNJz/4xGfsx3vf/OjxOfb9BdePPmZjDsCX6HPjLw/9ds0m8I73p5gt7+Q6STI2g9eXr0sdOyMzYpHzlLp6jCG2WT9yL4g+6x7qtt+OjWCp303Gl4CRqS7O+RdbxPE94kjjNII+3wlz1XBTzs056AYutAZEbbkHRXfuyWNP3WLNJeBbyqVJh8lh5oxv2nF2j+uwrixjTZ9Nqx8LKAkt/FgcRFZmPG4eoljA41oK+TVHPOlzBQD01K+eI2c7rGYAa6OpvlhD3kMCpxODxIu4ZYEyA9vX7dBXueiasg3J2D3rAfMhOl0jQOpbjGh/fEJ3Y8xkIvkdrV96nUFO0TpuwWKshZQVZ+ryxK5P1o3C3lNFQCJJev/oM/qXigK131SG44mZNOUgUi6ude2KyaY664Kb7NmEg5oNNjfmRLh4jAF9A5U6KHjXBpzfIdcfg3DzzQ05D8v+6IO/2mx5vlvu9qacPtQP2z4H15HOL+d9DxeOurHXWNqhK/lnXFaWoAzdj8y34eCkea81NqIsZeAyczFFx2y4fTVrnm+3yXPzLd+DZx0534oT61r3Fl4/ntvrSL6Hj6FxNuPAa9pnoD4H6SuesXH4b/zJX/zJm3LtpR/Ls5tz/+of+zcf/81//+ePf+07+48+PdRbIX17q0/xa8i3SZ0VIWvaLD1HyTsbc2tYZzKus5ygQB2kTCCYMTq0cm5nmZO8zzA1YzrVlzjjaL1BC9QQ/6XvxURGF5aBJNNTlfVC4mTfumwbqs392ORebpzm6naZ1xk1SFF/7N0c0lf5T+lOjJOcbjJ3vDpXwb0tT/qs3OS3eK4NN3C8jc+g9EPBGEwLirThEL25Wb5yl/2W18++gl5sVa0H45YmfNJRK7qD4eTC2NS8+uW68IKDbPPluhD68OWFwLdCvMj5Fys311y4TLkZowt7q6ge6TNeKHtJ9PK/dNnxRxJHMtucQnW2T5HwIupNJzeogQzMEGq/f2yWOO1TpXrqQkNN9UrVf9VvpWVtDstixsLQMizUH2fN5Xuu0ZatT3pB2GpzBaPspuOFPfmAVy7zupMb30aW+vpYf+tTLm5g5CmfTTWwEae+OvN6t/2JN70Y1QdxBmBxuRmwXpcOfeu92Wy7158oKImzgv5XcZPje1P8tPPG4N1+fUYSJ2WrIzkntbW8msxXrxdYxzVpgPHXOkk5Ux+i1IVH0CQbjyomNhje2GwcZK+C2KeqVY+NefSrjHa1rN+WOUAmTlobR4RSif31wwnYv8ojUUD4dqTPA7FVEyOdLKf4AjrR2Amk3QtSmdV78gvh+lD3ooVyIlP9OCAv3aZWKpW8MNO0y2IA8FF351luvRoaScSi3Lh5UF/2ajz1jaeQ+hpIZBZ0o6/8i/zEXfrAn+I++PVFSFrtwPrdSqMqXq/r6HYk7/UgbUzbCtaHQxs/9kEl8yx6Bkv5GgVroBQRfRDr7NyHmF2zpYr0ytLrSn0qX8XwvWiYCFwejCjmwVlZDMSLCWrqlG2XtkzxQZy6BCwxherWi02W7Y/MY9lHZCryYgg/AGZ0gvErG1xUvM7sxlBFRwGq+sBfP+pPdfm2UlJ0T5Gyl1xZ5j4bKJNfK1+7hWY8H0dXUQbVAMi0oCcelj1bNvaWSru0pL6uLzPYngy5bU/sKCckg6/mCjXklhtXCsHWvSKlmcRWqudStwxW/alyquJA1oZ5t+to1YwJCkDrmPc5V5KusvJKr4G1uNgXoYTMWHwJGrBrS82N3puNIwImUxxg4jdnVWTmIarPXd8HO/qrdXQPLRl432RxIfdezU1InoWzqZsxxIbQx+/zow8f8vFVbsg/4QccPmMTzY3s3/Mzv+fxrW/yvXNY/873/u7j8zefMZTfooN40cl+UNGNctv2CT/28P1PP+GXXH34dhXxIZU3Zhj3/iHYH4HwPu5T9L/heumPPnyOI24w57GfIPTtPL2GaCBzDWt0vL/bt/zc7M6bLdPOE7+pm20kumRO/0IU2/uWCyxN/F7nskbgq8RsFOJv56U+rJw9opD/CUY7DpyhFi9PMABpztMottqYSGyfUHdj7j1+QCM7Rz6J8CMQvm2WjTn0VDG5s0tzsU4d68S7PtMt4M4fzxQL+naKY8jr7zIbJEBL0OvqHyuw4Pkm0qh64ttXpF4/0zrwbgaLr5xU9ddu7bhuf+VDoBCOrK3mWhmdaS/McTttiwXGYO/5HdMefuxXXRxpj4oox66kehDV2sNEl1dtqYscTD7KSs03oNRp3TdDG6IR1JnBxoIqkDntQHHaFhxk+BpEKvMhwJAiGHohYEJKTTTJSFc2caHs/+XcKiGLDW8whz8SrYMKXzRz1fk6R+Yu4z0zGJobac41t+E6PxSUO/8ixwx2443v5GJWp/xgM+6rKedXXf2+Od+oBddcfc7j5upWbzayLFL3PjjPgOEZe3qJjsgYAhOf0y7H/fojrvMxYlWrOpI8cOqwjyw7CBaY+sRCFfpm22ezLXXGRXyG7lu9DiJ9lJYNu2BZ0yLPs2lsud4GOpt22q+bqKlf+PZH/+i/YuUn6cc4Av/SP//HH/81G3Mdrzjq8PFkItt7ikOjX8MdyEIr0HOGH8UuF47vBVtGrYtCFo/aeHdjztVJGcGDTNXTpGFHYcFl3GxVMnOkgm6saNfaLOUVup2zrAaEZVrgpHw1ZYIOZ8sorqUJF85YV53nTNCUe5olfCitGZtEjizFKhyMWbXJLYv6O5iBBwrzzr/ED8iOSidZMN3whzS0+KcPywh4BYiZm0+jQA/VmJblZq36G+PqsLyDTJXljRwEeXsDU721ta3PRbNqYzVF+sybFh8i3AyQdh50XKgguBj7PXAuWLEPzbHj4ueNoPqzsCqLD1rNs0/6ejyhXP/Axld0xlhtQEp7JGVhxbD80DfXRQE5qKhnq8FYI+kAqZZbvp93kg36sCI2surYYjTR1ntKbUhnHi0A+oV+qiRuy93pstj1a4VXr/EPzYxyDmyFb7+sibngtD8SxmKkRxYZwBTTl7nI6jOdtW+m9eK45owgx8jEXqQ3ctjeonpUfE8VCCU+3XjtOUVQEP/J0xbbJ9B87EPIhV8qYzDtHd0biw4KBd1QE1jHUkz7oxQGrPVrSFZFW/X2JgXrNK4+yNFPL/xlR4dljlqSj22QOlCccmLUY+7psrV2QgzyOkUvEy66MxHuvM6lUGLWaI7ilFpObJkjbZO0eop3N2VXsX0ir/6GoyOhJEsp6wMl9Udj9N50iqqpoDT3xNXnEDgNLnVOVottyY8QbdtWpMEEOGlan5p6cmOX2igvB7F7vcL1o+XjszpKonB5NGqaQa62g1yJv/f8+K7Om6/SR2tzIuJA02H9sxE358/HJR13kVNXo8SMBSq1cc2anOeXjinV+GDux3984O0DlusujPzP4w708n1DOl+XwLUja7Oyw1MkQzf6taif9Tvq1Jfrwl1/XB1YDEKoWAq6nvZutjrDzUkTcHUsufGIPUmRZQbw1x2vX7aj7QI65iJvjCwkT+EKszKkzGeviZjhGSDx8g+LtjPjivXjjF37QntiXaDQobyaglVh1SabolT0pTXt6imXMn7ESme1rjnf/bdNwFp0yLPckwXS+KBxtcUjCmki4OMjvNDMOV6m5UmPDQsC1WX5RRITOvbTfv0Yo/n0wODFyS/vUhKZq1odqY/R48VaP14FpXx0EFz7SFQRGhvfRMLvL9ZHLKi7Jl3eWKvAmD8nCM5RkrhNXntztUCB7Pf99U/Yvh3pZpjbEn41l2PmCzCfuynBZPupb3zz8dE3f+rxfTbbPmCTQpVqTXwYgx+wXn44mx+f8+MOvvXmx1ndkPOB3oWjD7UKPR7f/wwM15m36H7DZP3c/cK3vn3n+OQX8974gE9ZP8A5drO+2m7w8rTtqHeuh29DKCeZJ9CQgqPVPBEjdmKVq5zCNsS0slNEDNJFzLwLcMHydtQPI7rar1IqI06aPqfYtqQdto1NCBa9D4jf+3y5+3sffJP7It4+dEPLmHJ8yZuKM5uSd8PNV75qI/fY2PiAgdB+ga6tNIKC7bylcTOU9cmK98hNDUrPej/6llvlUsskN9xaT5tboUYP4b/++p1g9Fz7Ix0RB4PpDR1cSFLLnvuQxE3lHMYDpvp6bVC3MTK28viBjC+JmxcIN28YH1qlMMk69MRevJjMCMqWtKEH9WPlfCDWpmrscSQDyDoF0TbWDTn4LdBhb0HzHPGjYpxJo89m5bJaqoz8j45wltG+bU0DHqbJVZRa+yB9MbzqOsi2E97eo3Vzlxo68tFx52sO34BTkzwOxqpl1fY1CPPy+kYc85Y3477iBx18U+4rN+WoM7mJCWsJ9Yd8Nu7YmcJb5jwXMT8W718JnOOxE5uQ4o9zJE3LKe2CnqB6ryzVUwrk7T6F/c8BBlzwwVpfvHRx16HGbK7hizkBwFc3EanrI0c/rtq3/b6E51/F1OGbwdm8VDZvIDO2FMe++VGH/S/4Xs+McBiw6r5+0AB/6OEn6cc7At/+fb8wYydZnKX7HE7pTMeDqdUyMu6GWG4gYC5s2C4YI7+IjOtnodd+/KEDfdXFoVGuKxn3o+ToR+QpqeLIXJylqSPrGriIzmn5Vrfxl7RSzyn4e4NgP1WfKtGK3hh7UpT1+ly4yjoodDyJqFPCAHZRvit8wt8Zp3y0H38vygG9aIzVtUa+AvqT1dkLDEXpHC6C/vXRK83BpsAFjDx/xRNomX+5GCpqveQ4Yl3FnFVKWVAzSaHntLQvsKt+libkcqGL56KbuuGKUGKpWnoyZZbOlC+eA04fcuOZMougQ8Gmge0r5Qi7QLoZiEexqd/1Lnai341COse22kf5Kxko1RmDTdVSSs9S6q6X/5ZCunwfasyWlXPsDq8Ez9PeEDyhc4CLP6xyj8k7/5RxLx7Wzfik/PIldz6tneahywuYnEAocx2dkal7QZIH1j/o9qJebC5MsXGriw3Oi2X1KGzJeJvWP6mbYmsqHTvLIQ/Mk5dYj0uyNetIoSQ8TtGXyiLsPw/HEbjF5EZAOXkKmMaGINKuHWeMhnqhLbWtKi19NT0tIhLDH1u3+EjP91VFN/ZtC4M1LiiTo34LGdeCbrtmrt4oUyRDDyadA0lZNy6uTXf8dqNldAvNcfXG2jQ6WR/wybT01jij7D6vpKuq6So9U6Cj6JKr8nU52BG9MFAV45SHvLtCxRH2n3G0bcGNz6oKxLOF0V3i0MSkccuskO2/BMRQvaWnuv4N/+53SKPb548fJa2e3xILUL/bp6KNwY6ddbZt6rxZjY1XAzI4spbKy3VCuE8tzGhj4brvc6J5vocHW9Ytf8jxHptXorNGOjbEpm6PXJt3fl+Wa3PfNJGuTuWQyR97xFdeHcbt+GNdvZOngm5zSKcaEpT0qwuS9gRkoLWx0/LIFV8/QzCuE5HDy/O0SlCXswVK+T/RkxHmam91uGmf62aeRVmT8paclgD4kOWDiGas63YeTIiJ4z7+Q/MNO1PMxN60HZp2aksdcz8XoBLDoe5f/zu3q0x7i5gmlbBnAchtTOILp1oGNPw+ABo7/gkavVVDOyhEZujVU1jwa0+VU44UFZux3SfrjH3nPQMidYXwRV26lKrgSaUPIzT9VCSNK8V+UJA0WY3f6+FyUkzHLG6hVc7GoWn1WQtNOcqOhU2pa5BC7HqawhnvTiho77Ex5ycEek3nV1mxnY05Zpz7b28xmA0tHzzf8KjNx1zzfUtRqAF8w/aHzG8+zJo5/JYNNr+HyV9jfONDOMpdT32Y9Q9x7/PjBp+yE/cW+lvsfcEmCh9qm8HkGPXa1ofx3D+4GcC43TRNwbbzn/s5GJ7tX9u+gdx+laSMKjZ+iREn8317TVxSlFAK/hJSXxTZx0O2q/JG1Cg2M7SuE8060uOLaxv/qocS4NzjmvPvPd5W9OPD77Mxl7fdeOxyU9QNJ3/w4Us36pB3EyhtHD/b9W17XMOp2zBkYXRs1g/ttxE9n9roSrtS1n8OylNKeU7T5jRxNIq1PW3L2kh7iYg6srGF79LShijXN9qTDTIyHRdr/LKGW6aF06D945w6ogfdeXsyq52Rz7ub4Bm8xi36jAc2tcdhpNzMa78NHXPx0Q7lKJJ8ysd+OGIr4HxqcmPGCtpjS747c5DUaUrbzSWa1U4w1Eu1YInDbPWHRp0U2+RhGfMSw6msvkhvnrgHPWNkNHREgHPCRY9zqBtybj5J9/ANOQq9DwahnPOyVxb7Bhxvz7oJ55tyeWPODbhsylmnjBYmOF3qZhbfYZmNLjbrQnOuuzmHbh/amKh6Epu2I7ZsT2aWnNoUolpTiBHpRV0vVYUu8/yhNf3jmFCwMhGLDTETC5i+EbffJedG23teLN2Yg54359yco3wO24Mt/7iRH4DwOQF7viXn1w6YqwI2fPPWY19fKbSsD6zDP/n11XTrj/PJH4TYsWT/JdGvXQU6lkI+fesYA7XYmdsZd0d8J7xzj2m5a4f8lbM45XfemFtG8DiTBFj8Tb50KAsZQrLz4BeZZ6nwXCyi2lOV3/2863q1vCoVHxfrnAyXF9JiLG+ShuE7a+3eaQv/YblrcGTW/g188aZ98gR7QHqKGbT1QdhJgz11C2KziK3eiaNYE4bjzuh0YMQXiA6rXKq8iMRgbwJygRoHlN03GlQUXZ7Rpwlh6+vmMVsgRewFgy3zLNqWIw2h/u2gdKxl8BqQlLvAZeMn9qqPtdBrH0w0UvYhLYuzZZS45kvTXLH0cWhjF5bJhTN+qw9fNLu64yKY0y4I3hw+/3VbE+q8Umq3SdMWDr9M2ogh04je4KUPK4vBUhKTZ1vLMj86jk7aEzsr40VBmtiltX53RJlioHrxCb76Q9fWE7123uHl4rQ8+6S6zuZXnF/7qZSysRkSCPrlwjVynltqW9oeTE5yTk+Mlcc5Efpo4bne9spsW2vLNhbueVPLu1EWfWFpb3DRQxnz8e2Ia6eV9Atlq4dtmQa0z5gj6tEhFHmWF7Q4j6GlLVZeSWvvzrrCqz+uAQg7yFU6qSVvj8Q4xjfa2jWySl34lfOj6E0v9NX5rj3qOpPqyeyquXKNO49PetfmnbVc85QnUNu0Q2urBzPgET59Rl3SrgOWoy6nbSfESWtj68kRWuQ1NldgfDwCg5xYaaxj4QC+tlDbevhbpOjUKftnsdrtWJSyfSPbft50jaXil26e0RCBrs8rZa6pPq7thpprKHT6VbqbdppRx66teZtOOTfkxOWp6JLLNSq6O8tTV0dVpQ0pTz3NQA/VW2oLjV3lyrWcYaysBesjJS8JgvHoo6eUxi/zxbUqlCArHDl1rb/DQ3mvhdQHk4d42VGi3rGuOMf6Ww0Q3IQbg+u7fuRjPiuqrCYE8H/IUSHdJE2+fbJ8862pU0NuuUrtmeI9IbD6QgZ//Iej+Voioxy/V2Bk13bkf8gpbbnxzxtAKL3Wp/p5GjS2tJsHf3LL2owvd33hydm0jl7Yu8wdGQkIE+4GBXE1+AZPS9rFvxDXRtdaay/pByGelGxspIYzxiRvxEhn4riR4f1M7lKgaY8s9zEf8l3Bfpz1CzY2/KjZW54mP/30M753jpuijz97fPKW8uefso3GRprjFsGP2UD6gA2kD9kZ15b3Pj7Ufj4/5GBf+y8b8hh+4zWUH3jwjbnP3MTTuLvq+sI6l+tt3k7BQzDG0x7rWuCIc8zQgNBzSlO9D5Nu05yivU5SMQGz7VeqXHRzWlkUgNUm/E338tJOLv7CavtlYirmWik90BUZMWNj2zSdTSrimVWExdA8O6RsOJUWJO0zXl37opeTnP6DJVE76nT2Wpa0jCIgwDhJ6SvVq3on9dZM9FXOOBlVeeJVUC2NtTRL/pmgusWUInXboX86mX/rk7p2bVRHQQcj1n5j5OZ4jzHb+K3+6oxfFsGbHF97X+/32rn1pG1mRnz3Hq9xoSVed4m1saXA2ZUO/di1nY6xzK/lAvPN7X4Fj9ZI057cr1oNsSe1Ni0VfUPcOdvgXkjxjfGNdjqndxT2S59B2jYEmlZ3uFbSCnLRRsKzHzN1DszbcuYiMxeroNoX42YVm3Juzpn7EVU+rtpfZPWNuW7AuTGXt2fdxPLtWPHZ9FMPen1A00Y8NfbEauqlisOPnnQ92KzZ+kfd3rHLklvvniJMZek3mfYz4OA5Ge/EMzRx3SjM9+t1Fy1vy+lbf3UVv/MxVrYsWR/z7CKPsbBvBadsnfXOt+VcD92g6y/J4he2/KVfU9qTkn547FgY4k+yH9sIOIY80nF6mbFUdyVPh5YwZ/H3Ho788DIWZUb4SSwk17z7eHl3Y+4YGQ03Rad4CjV0r9Y2FBatOHlnBl5CcC7OL/iaf4UkeRLcKB7cAQ9R1NI2v5FGybvZDfuS+bUsTCb4N9N32XtHRUdwTs8XAq8YyLXqroyyUi40zbOk1gGDOIE8/kiKmd7wbNBy48MFqd/lQZ6L0+FGpnLYQT4q4geXra430C7G8s2PXHwd+UDnByROx7QdDsS8Bg+G9Y+UW5Rc/KzFfhRThu9F1wt0FnOY+pP1mHKW5cTBxVthT6OjRa7R87aBfvBfPb7F8R43i7U1k0Of5ZPf+6GuiH2eRMac/zGpnvsEkx5uCwVK2Xr4L2TCuwHeAR81lQYaHzjlQhSqxNJPrl0rG5zwoShn2QvOyoDJhUkeRG+y3TgILkEXT4zkiwUgr99fUTv5K1PkPGkc+fjA6dWkrkJlexE25qZ7TEsZlVSKqay16BhF9UkFleobG1Txve3W7/ouSJsnrQz0ardz1Q9DHoPELDd8I2QsLl8pG9BJjWdGJxjtqI//Oep3oPZD5K4LvHoa/9GnDPI3b9fM67ltDJgcXUyjJvSEXFe8NY1PIV6mBvyc2fq1nxgqamNME9OXc2VcKOaVs/Pn1bRq7/y19SQgYMHkabR5j8kiEVQMWqpcaHItjP5bUU7TAS6hIlfttyit7pse15wfJeWhYuR/K3xgjiXauWuTtCM+Nvt9blt5CjImOmY3Ro7NvI0tHKho12Zp2WTjpYa+Ndfcdbr8YnNFYsPCtdx9C/mRE0fFutE0c/w4VvU9D2va8wiv/OrvXIhodDM2Bb1IRV3jNpoiVF0Gpphbf8YmJ9rrQ2SaHZkGwH478Rybvc62cp3RnMqA8O0eWZlyvC7tQ7+x0kcfCGNY7yD5cOcfDIyf4yGbmfFD/1arjd/WWCatnshRfSVIjUDb1ma69hB/xKWq07nfcgiSgiFLSv4SEIlBbEZ+1gwkQ9ZHy+Nb8xEIhxMOrXrbn/jnBG7kAwW0sVIgMuZeACa5iVAfLhs1bYwPagvJRcbcjXpCqQt2DCnRH7XdXNA9lR7FweW0uEZhSEOMpqvNR8j1TcO2aeRyrWAM9JrMCIL/IT/w8DFvAnz29oPH27c+XPNNUW8+58GSB2xySj5eu/ug0wxCFJJ3XjKhqSrjx1jf8HFU83iD7mx+IeKvrvoRV79Xzl+BzRspUeb1DPncIyBF2RAoH1kmsL+8nB8am7k4jc+vt9qftgGR02+uQblG6mvSjMmMBZGGxftC15jOk8hM7NMvwBQPGnqnBpS5ZmSTqswbsAIhj3DigAxmwFEjt48zDLXtD2jMG3Kukf14JDHNjKLBuRjrETyoVWSBYg51G6tKSEtCTilbqY5ESLsy42ALUqSl6eSV5xyHC4yUDOJaSrSe2CjlBog6hHlEH35Ve02m7YOIzsSyEq7oZy5LUsfkrXGOT9VluZLlpswp/mV8wg9xnCIO+viln9YhJHrZN/jwxM7A4W2dOvJdjJL5l9gPptbmHBntMJ80w+E9YvoJnmY6zsRrR57a62c3HVON/SklmxGd8rUexaHDz6iWlGCr82rDsVNzo99KGs89u7lXE3yf3FmeN8OYkJaj0XbYztgwhh7Mb+axv9bqLyr74w79jjnzbtK5UeemnEc2+7JJhSV0540zrVpG3849PdKMXumpNq3XtgXLaXXKQJLk+7ap2DxX8HCW5jlCHJfnYa2Y6FM3lhRqm8Yv/Myvr0LnB2kTj8TEj+e7IZdj3qx729iw10g80YM6P8rqxp31L/OHDlqDnn1Gyrq0jh//KeD7T9L/NyJA12asmT+lMMqTftgUshbdwL0329mowjJdsqLcnErr5OgOhNO7G3PjyTsOrVZ1qtBkQa2HMKTQxoi4V1JEObkkumhe9m7K7oqjw4Uvkq9oLOnS8+RWKnfNdwXK/HBvn3X14nKjIf+yU+qHWp+ZDc19ywFPIL70TdxLYn0kBoJzuuWrIILrj7GV0AtiXp+/3SD4XRe5tAMZMbCmGEi+JfW4YPYCF1DbfGt4seDs0/mrQZBRDjeBphVzUU17JAPywpCHHm8MGNFiXGvjmP6xIDrQ8xcrbAYPMxf2PMVA42rpBdOFUbf0w//qjx5tlBRd0uMtQnhc/5QKxos6vlhJirboz1+8lhrlio627Rf4ISUf0LGhMJaXjM2V19nERcim4DzVl150lmmuLnVcfpQr4eJJi6oaCUQ5b5oVNm7REX1enOujFyPLuXiLLRyaFya9rQ71VL665KEyRvuwkCKEjamaNhU48BDty/q7mMkh2hte3JsmdzDwPz7EL7jm55iYK58Dnm0OrLmak27ZNLlCL5jC0sZKodcgtJKMk/ZNuynY/tJReWYtDKy0GLWFi8P3MaS2YtfnqOfEupKb/K0LzP8bAeuOUZWgOqczZrEhCeXazdCHICz04Leinhkf5RYEcNsbuWlU5tclSulrku2245NidSulvEs6/I2fhPjgeMB7x65takvC9WQLIV+j6P6UIDymPO0RqR9yikD5L3vmpVR8ekHcuL0gv1uNne2Md9kX5XKoscGri3TBKJ32SqXSZQ/wjg3M7V+wM0qIm0MtD73mPnD6xhuHv6jtRzA/9JcIkQ/OUUTZNdxxk+sOFTfV+sYcOOXkS2/vBLtDWnpsR8foQV5958D92oSx49I2PSUU3FJrnG1uG07RGXAlyxnD2pKcQCqjkIScLCTVH4vLnzJZkXOOHnml94vdKWPH64zueA3KxxCpxytUem3M9Qm5LwlQb+rgQ48sGBMiVUwWEoBYHr6YEKhrS5As71BKN7bE0nWNNBDyaIGiT1fq+jOyh7zYSifGN6H1N9yBxpd35A/hFJwzCWFOCl+eBRR9nKZdySOzDggwqgEevVaj8lBe8J9a3dj1zS30jvPRvOUVN3cca35dODa2sGDqU2zmrNAv13nXrsOmTBu4AHvvFOw470z6kHu+j/jhgY8+/IiPmn7x+PQHvBnHxtlbHlDf+FxN4uu7mH/MYeYtV20paUb7iodQnkz9qKtHHrrxIZvzoFXh2Y+0fs4bM/koq77kn9rb1K5veNf/ZPxjbPlGnr/8+r5v1xkv25K1wDZSnjluu/d76dwMiF5i0BHYYMbGxFV61VFi3DcklpG0A5wL40vv87RdGpIq9n9SNtosRUzPm+SnL70HVTHyhu8rfnFWkDFyHXTTMRtyXty47+5HLilbj00/qqnN1Vz98U/SGLJuQGiNhYD6zcwWL7/CGG7E9S2yyk2iaDtDCUj66qSY9tS05cRkyCL1o2ovu64bMRM+pzHbZqEj13cQsb2g5pGseQm1b8aRdh/SgDQ+/gYkn87YX+fMW3v0S9BgT1/HJ32BxnxRja3r+ETJJOW0IMB12Y0wx4nvCEr30OeM0ZRHD2VLjUQ0hBIJ/ZhaIj9s549+LK/yECSStJEigFpnmIVV/oBE9gDsr622nu04ysxROsBNtPwSq+X8c/MMORQ698+mHLj+kMO8Lccm/hdsXoWft+/YrXJzDpxyfidb14ba8U27/NADfR67sYUbpHjJKe2K3WmftCfAYJUh9rHk/KJpuvz0ttxszqUfVZK22p49iMlsyumn7dVYf5kVDGuWm3Jd42iRG3Q2D0w3AxFBLJty2Mrzju12M7idAdbx4Ly+J41cPXvn/KT84xkB+/yeMqYgPNFfYMQ/8Wc2v595Bg/+jgLHcu6nbzqUlS/pnY25DFQY91RjiKzWMJ3EWVqooWoNgHl27qbpJp+L2bBejtnDu+ELddDrxhqT+gJ0c0WuyIN+wQt/mS/UyNu0kFOPEwjcGEtajPlpF8zc4IRYRKJH5yzpHfPqfkGsDRiHTlmiCdraa4dz8eamwD5ymfAGyFJyy94ckEuNG6NGPTZMtQ5Gq/qqcnHaELp9FFuR4SRPnAunFezLWj1RA88HJ79wkytcdGXQs9Bp52zKccF04dRmHkLkew/jIg4xvuBfbgTQmR+bGJ/DPFgcIOmHJ6Bg3dQxoV9ZGLmgD832ad4vSd6Hn2CrJSjr4u4plEOMxbQ9GH1TYvhHevHJoW59FJc8RJiHvcACQj8kCytiwf/LRO8WA+OU3LgGV6zikaHgBYjLVi9EZQxWGW8AwIrhiA6w9hP/W1e37bGeLLVWpDdUqWsnyQ7ehNKhLgWsfW+64ahJDZaTvq0/OmPZdG7SxVDfi6qVWvKG87IpxiO2bChpdaWsVAHlLUB9T3TGmfWZRBa7GRri4a3tlTXfcn1UR/5raZI6TPWvZc7EcTkbqZ3VmcMQ1d0HsOoszvZv6WhrQf/hrl6J9dE4XFRL1SDiSq/RlhuZNIHSK8A7SazHJnmp5zTtHsDBUVhcb9iuunpu7kdZ2rUGbvkTbujHxg13L77Gf9Jzb9xd8GW5i99L6it1FGJAu8/TqXRbfvm0vS1YVcMZB1lxJWbdV5frbT7CxjrLcydlH655RNyNOXMWUceVbxu4gRd5ZTmqw/UVvg9P5NKXl3oExJZXF9TnBp9K8r+6ogf5MSI7jG2HdNPV4OcyrMgMX5s7wqNKfuQLOOcQKxsaJ/XcI6uY+p6T6Mbn0Im1f5wSKddYWLELfDDMGjZg5649lg2DwQw88gNL2YcutapCvaZgUy+9VPgyAMU2Fa+9ucaP/FGgQHyYAll05lxeAyp/7ILXj8QVZ1Le8RVf9JN0i1Xxocq5UhoyDphFd33Ys2Dp/D/pXg7De5En4t2W5Wf+5RqeKXs0b0GZ0bGqNpd+jFHu/xU8+YFIGQPtwYWosLGS3Vp5zgt/bMDxJp3tIOYh93lDe8PDs7+s6htvPD73Gs2F+wvmq7ps0b1V6S2ueW/nRx/60S0X6M7vXKt4WvXB1c2+bJzRQKhrHAAAQABJREFUgL2G6VXacwtU/OWkh/34Om+UuYmPn3EaAX12o9DUecBY9AGHjb8PPtBvFOaarq3AOLXgOe2PIWrEov7csJJVH3DNiuu8h0wTMxcWIJT+fprHykrncI4Er00p4bluddMx7cudpptybO3YH9Rzvzxl53Scwg9Te0TdHCUNvWNPRA+yKwhWxr5wMdfoEWY7Ls5AQukp13AhoyYyFSlgfJHeUQbUxvd/mw4ysGCIjT5EgFaTW0y81TjANWE1bE6lea6OG/zITSGIxhB0fEHOoerLiTFIfdquHuW6yc1AyH1dHCmLs2PMIZI2UvbO0v7v6K/VlKdz6mu0pkkx2cahBW4JhxJa9MtS2risFuMViswcQUBcRAojh3Bxx47333qMh8gww1HDvNn8lNXnfALLOtB7IrHsSDGv+W1lntX8CCxldqm+dGOOTbm8TZe36rox55tx+9ZcNhmRCQYdcb+tQ7beT5PgYZ15HPe3CalAG0G5Hv4BSrxk+waXU09nDzbAFT1t0nfByOmPvumvdjm079u8ebvPPzy8FS9NPLn6fEsOFa5z+cEHfwAi4rZIQP6Pf1RepldILyG/0/p3v/udx7//H/2Hj1/7tV99/Nn/+D99fPvbf+B3qvL/t/IOJ9PmKYcyNPm3Pk0xJ9aQI3QDAL+vLr2numgi5Stq/s7GXB5a7xYBmRQ89kIZMzAOPYW7+QB7yirThc2JlME8UFn12kJtncJRZ6H8rrpqOMyLF8GlDz60OeHjndoL8Z1yB/+Q8ui5XzA3DnfaanBBSQhwbfm7CO/FbbHJAV/t0z9R9dMFIeUE7uY7RS9IXvJN+pPvgWJBC5XNOK9S3hB0ow6d4Ym+JX2NrSuOWlGfr/6epI9pzHgqSNssWg48/cimGtS8zcbCls04iPnolM4i4wIbN2IkpNKH541E/kKibgViF53UctM211UjxHLbexuZwG25uap1VbKpfQBWlUmWrQQJwJyk7hR9GLzkwxtM+aHcTggdBtEcdQvYi1HrKB7AhasvO0aCu6uUELA4iltNLlDqUbvqh0Y8IyC/ZevP5VWB7wQNFBcpFS6ubcr1DuF8x4I5wY4uN1IR9GJWoysXFUN8mWll+Zbu6bnuiLOvI3CDqaFtmbgwWXKzsZjs7o4vwVZHZMCoN0ol23CSbaodfaBdrYQnJTIqsDyKQi8pdOUUK2x8PHEtI6KcIhY3JpZjLxznzCTr1bfjefVf9Tug7nRuqiLy+OUcCY+TU2B1Ss36CMG5VRAZIId+xsv4opD/TIkBeTChcMpEDXMpr+baWXmbes3P57KWaq1q8rZtfBj6E+COrJ/tZ3SiJcP6CT9tWzH1puzpin8t32gzXqSvaDErs9T2a3BLorIX68r8zs/6rPr9OE0eM0K87J/44vu6kj6gJi+eJy/XP1RI95k5G3PZjPN7qBhHOdwIgG9ZuRyWK289m3EUxC/f2ez1Inx9HlmjkDLK3AhpatmxubqyWae3K0f+ai+EftR8bcy1JPQOz7jUGZMZoDs/JE53WrBCO4C2mtyxl2vONgtJY5aHXHi2LSx1+iCBlGMkqpgccpemwlMGEB+yVkxZQgFCYzcYydBliTy0UGpP6nyBxDX3VRIJc6TilEU0bYxGx3gQfNFrpTXPSfHP0p1f1tN5bAk3rf+WJ2IWT1rcIegfQqFzmlL7YnxerJ4sv7S7b41Xwgz54iCRvqvle1RXb8HveBZ28bQk7L2A6scmShMDKVvMx2dxwnGTw81yrnf5EQhAb3jg/PzzN4/P+G45N9CU69rng3nf+sg1z410jQlAnw/t/pqqb8TlYRZW5h4/9sCOXR9WzbnY7zjPfSXyufaa631iNPdo6k+dLBtytJp6No3InQjaeDoItB9TdJPL1M2Ar3hLzwupCsk41NPD+1yVyS5/cSxeBWeRKt/rYJwSGp+tQfWvt0nVlTOYmV7FxjBuS59/emnb9Nc/XOSP4dkl6j14XUKbinKjDIay//IfXVnzaIO+ZfnT+Bq2bSnrXCKc/FoXpJOUQdgsSV9JSpS2supbjoCuOQOXMfyFaWn6qEbyR9oJeZeCFUk8bVCtGnabnOVCMv/aLK7H+sp9m3p63UAmwbrex7NqVBIryvxPjKKQkvUkdJjMUkQw/i1A2fx1vps+Ab84pWsiXz9ss0kVifX0wZiK9VU/VgFrSOpKq6Epa3pmYvUtPW1GJnNS8ad/g4pey9XfOGknMxsqfUg8s/GWN9vYdPIffbtHMPJYE/rrpMjkVbFuyFnOR1nNOa436tikS91572aWm3At+z1uObSfe3C9j5c6S7LG2YdZ2rAzLM1wOvOv/RV20P64X+Dws9EmDnsdOM5npKhGR+ICPusc7WLtUjh+zjoWv6DlI/bkeVPONSz6pWvHN+RYd/SRgdDvk3NzDhym+n1y6nUk6ELbQ5G0I8Ky3L9/6fPPP3/84p/504//6//8P2LkT/27v/j4c//5f/n49rf/wN8/o78NzW/4uoS/8pf/8uNbv/f3Pn7hF/7px6/+yq88/sJf+POPP/En/rXHz/+h65dqjd//9r/+L4/vf//7j3/hX/wjj//5f/orj7/0l/7i4xf/7X/n8a1v/d7fhsXfGdRuvKetJ7eLh3nyFKa/ZwHs/XwROxJWfofGyq9CcdJe2Zg70LtfLY/2dfIlIJIvmHthXGwXDoYszgu1DQ7qDut1a9Hkr7kzftxQp3iH31250w/4Vvih/K9jxve24aYq7XKtTvtuDGm6/lKdtJdJjBetK7WyMduOPfwItGbRS5apG2feXHiMpcSeyxo3C17qcnnDWOIVM/XSvrp8Kz9mhhg85ac+pp7vjYskDxc8fEXG9ZM7Fa+B+UJkFzIZY8/FUBdDi+Nd7PqXUcaHPP+qoV589cYzMO+EWDD3bTrb6IILPHb2u3kywuIrdH0wuBjL23MaHZ46vRny+3v03BxPEjrfDNtLfsyrQoEXacf4knPx2crkLvgnXYEI6cTAmjbuRqicagqtibH0f7P35lHXbVlZ3+HeWx1FlVBVNCqRGDOGkqHYI2KX2MRECYItCKJGoxExEnujomBM7IcKFAVCEkxsUDBD0UBUErBvYgsjomSogeIPE2FQkFhQ996qPL/fM+fe+7zv91FFFTjMGKzvO3vNNZtnzjXX2mvvs959zlG3LBsX8h4bfbCsQ3PRwp7aPofGYuTE+0g/xlH3VTto7PvS5oIJHEU/OH5QzBvjV88eO8r1/UBdX1feFXFjEDNKuJP2yt0YYBL/NZRTf6NIPFE4zgToYBztUFc6jQNvcY1rGwTs3B9c8x0M8judQbXnbXo/dsYQuy0b5xpVLXLfUdVsTpGaBPNuzkaVUwCvwkIDT0OZQm+YsDv8YYINxzh1tKoKQ+kekAJJuTsH7tWqMEfOS+PEMHrN7VMMFlzb0xvs3jYVdHNDLVIONSX6lp7zkW8fRmBzlUaX6tC78A6wK+9CPwHmIgXzrvnt0wAznbXKQRccJMbF8cZzmc06o8c62/EYXrD4EmzWY5+Uyy7cs5lz+bRc2nycNXXedbE5h47ve2MDltmOLe+JwaRm/e0o4Cv82FOHGR2Ixdg1PzGOLOb6YOzUDX9t0XlSeczG/6Vs4zIYy7pXvNg8gTxsniBblp65DqRLZj5GnJPSKEnAeBIafBRyLqqHQUpoN6lLypI5lEgcMMcfLzp2YDUfu9G9awR6nQGxxWZi6koAeJhbiCcGe46cOqtQ3crRu+cTm0WfobY9bJqycljbHUX4S4+6kbFmy585xbq/5dC/8K7d2Xm4+ttX5p3+yMeD7ld3+zktlRjwVd76RJaCfcTyUCftdHr7vf41CBNtziev4VyAeVOZDbnn3/qW2zff3nz7lryB4yR5N59Qy+1/3oiSCz+qxdM0WQv4oylP3dk7HOV1vIlPHrnG8/1Kfhl+/PEU3fM8acK1jA6AH3n+h5c2xBTH/GxGFGzeNKf4I0udcO1ONv3JfTe1mgc2uvjONnj0VPxn2BRk0yA4XEhTns1HR92oDM21pxsTF8dq3R+Q+mYqPnduhhEuC1bzSl963jSeRahtW9hqFibrJx/TJZ78VG5efBAytnPypXfS/UN5NuyiLz3+8BKWhflGFLblqQRaS8T7ZrBpRD8FPkYoOhbtQ6U9KorY7MGafvYpqrTHy+EL3cXNzTcmh8wGQja7IiAfCYgQqsc8ST9whlEE3O/4XkRQbDWMaeuea6U7xmxiBiA+7JrOmXdA1ldpoNpuME0BNhs0LpjTbAZeC/a7Rm6ozLqcAb6/AMI7QcAupvAaN2gGZgy0UONd133BUXj2dSTGd+FHhi24vNgsPPQriHwwgiWNRToBzctNNyg20eDl5OmHXNlQ4/yFV7pPu2UTjqfj2MjiF1h5Qs6NOGjOtfCjz/nbH4aIPbGBlRcfl2Xd5Y/z9U+g5Iw2OZ86RMwmUyMEBw6K9jc6vM9Lk/dhfMxUIEabQeLcZ1TEKl6fiktMxtf+Gq/9TAai65IRwP2IPMPgOhY43se++GJGC3+hWWv6Bwz62VE0PGIgMv4nFobmX3XhPuq5l7zkcPv1X/d1t1/163/N7Qv+2OcfvIfEL/9lH+8G2Ef81J92+7AP+/CH4ttXfMWX337f7/3d8v/r3/67bu/9Pu/zSOcdZXxd4vmon/XTbj/sQ3747Y993hfcvuiL/uztD37WG/IDRN98+5Q83UfB33/88z42T/z937f3e7/vevtrf+Nv397whtff/udszH3QB/2A20/6yR/2jrr7dtPb89g5dkXtwA9nRpxJfCm0kDxgXyZ6lV3zndltY/d4Y+6iULXz+NCBYQzz7ACL4BOmJifPlpBn0NUvjIjR2noNqOHNAmtz8baGSenJWxqLwUoldVUfkbpXeo23vtos71IT+6MuDx7V02QHRPAfuuei8PgMv2iZz+ndXIG0ARQ8LlgS0KOHjRfLSBKUcUedsdPd1EBsOT0C2pZVmpTZB/DC6lUxPBY3vPtX4/jkxsgn5Fjh+mU5BOULGB5tp3DsjUVjkxEsomNR9F0XNYIsRL1IQnYRT9cqi1h4AHlZhYgz7ucIAxrf4DI+5mMSCF9dKhp5NcQCklc39tC7lojRuJbp2qauojDVQ19Cj8pW/8BQR6WTtc2tI8HOJtjLn5pqeZ6nMk4bx988h5fazVC8kcSgegGLDXnrBlzHB0x0vZBph3Ze4S0O10/K/mUL+ZlPGhS5VmRGt+HOWwM1VqWNWmRWbRMHUUlc/Fs4eKHtM5rSqmqnWjqlDkJLMQ9sbMAFK3J0LdgN+SCMk6+BbudwoQNE7sjTqBX7zs/4WByd08dL2YZzN7EH79F6g/rKo7Jy+xh7RamFX3SU4OmKnGAokD6kERJvldS8HlBHJNRTdK760MSiqoZtnPFetAGfubWxEAfrB6Y8KXzGZeDhdlS7NhRbHUiMKFNbccjLSsbinHqYbFFlG2+nXn9bvx31d05s7Ik5NV9aQNlNm7MnnYDOKph5ocl6mCXWset7YK4ZkfGKQt9wRseNODbnQs+LDTvetPPOS4zopyXmgbu6CCJVfXDR4aUkEwLq3CBMK/99Kzh6+JCHaOhjIEU5DwMrplz0zVNsLwNY/xcGyuBfBwzbKWrmcGGt6FF9QmDVvjpv0yzOEF6owhuDA1sldEvAX0xo+igPzwMFaVmZinAGLNTawIGm5C2IdKJMznnzXH11cmgLzaE4uUik6+MpRaNlkdNSPOfkmq+WwVSXft4jleOajCAvOJpwnIGsdWSTHHUOoJWOw4fVoXcv2Hmps4hOlJxB3oDsorQApwZxtLWyScG4ODWXwRp26u78lJNBNitp2I5e85ExCsNNC97I0sj/F2dzjroTJN7AwKnn4jN5k+7bdc9/N8PyhtVNdjbco+b9XMDYiOOjsM/mi+n6vXO9B/DNLXhdUvTrky0EcOkHSbBJzGnw/XXty6wDxBUTvpuHfBNLN+Kwo5+c//mXhYYnddlkfP75Z/LKT1jMDUeRCYYwsOm4xLQFnGALhg5t5izfDacS+UXQdFHT7vhjhzCVGOET1LC1tM2mEX+kyIYbG4V+WiWLIzYo78t5M59kic6z/HUiYr4CACzUyT8W1BRoXFCM644agbwcVJ7GnWgHin5c5Sghq9dkJe07Q5tyY9h3GkYaVwGyf7Mpp3PA88KAyjXioh82MvyYzyh145/2CCNj/qPjJp+dR1jQXZf3/Ox7iuBkTB0P/ObNSvXSL4FjGz7huvm0ycXlFEaAWPBE8bvm4nvXRe9R7W9wwieaK8x5/iJp2bloy35MjFoT4yqyARTMuUkE3X/6jw56Y28N7TyvHmPYSKk5u7nnzGZZKGtxaEfGxnbqbmaxAcemGptvPC3Hx1r5yOrw3y21dCyoY+smXN5MuQEOXuzrgz6wmYb3QPhijUK37bCkt992A6bKVYLkDGb7Dbv9IRmY6Due1tDwkoOsXz7Fl1hYm9JoXKk5192IZAOOV9r844cdUKXr/KGAp+XYEHwxtPfr+M7HvzbD8YY72xAdb2bLzphRSPUdUb7uX/yL22d95utvH/8Jv/z2+t/3abeP/8RPuP3v2eCivOY1r/lWXX7Zl33p7U1v+obbV3/NVz9xY+5z/7vPuX3Jl/x5Md785jd/q1jfVuFHZjPwhTxl/R/+pJ98mH7+n/g8N+U++VN+2+2nfMRHyv/Vv+bX3T4km3k/9sf9+EPvXxXhWDK415J54HyTdwpL7Zjft67mzBHn+U6RWTv2OqJuZI835k5fd3hrcMeMLuqdjKfEdhxumKekHCb1Kbt0dJi7KJ92oUZ2DW8X+Ds9FRa92odNCHyf5er7yj81oM6BGP4k86r1SAfhhnFRXL0rBPl6pHpVGHsiXL32A8706CJ04IPZG0Us8uImjes9qxvXpUww+CLkwMXEKGBYYn/QMLbRcaUF1VoDOS6QudHD1lf84v5QHL94lK2TUCqDV0Ox05GNaa5NXX/n5PAaBDTvzFh3CSMkqZPOYntNI5gs6NwHRaUlfgkJvdW1TRjhHXMbeSzorzHS4HUtFR6cwzYcRBS7C5EAl0cTsNXfuvwc6cwor83WB2AY8BZ/axjqjgF8ZfDJI1L+x4eXTuIqS2L1vekePQzK50KWF365kOkfGRe9tFOjx4UUH0c58nb6X9lVtTdFV8OBCcu4NQIjhcGimheO8Q/DfkraMCb5PaQd/toxCaYtM/MUX0LVHKvq0A65f5k/xnD4CJG3JE4u/ouNTHn4KJkk9Nue5gGwZjBOerFTp/87f5d7+E6XmPstzVeP5aAH5nFzS/uij7XgV8AYeE5iV5ijr9f2pnNjRnbAjN2jCkwVE7VrVS22D5U15rVFIxG1OZUNBTl4Mte3sXAYvY3tGBsMEa+KtiiPwR2F8pRTfNFc4dU6vIvuofEk3iF8SLx95a7xsUvC6AsrrjnCVPPFSJ18k3Jf0Fl7fZotdd8cM7+gg+Mb+dRswGV83KjLG1pq22PfdbZPurFEY9vXuYknH79ggp86amHk1aAnrsbBhQoRWmDREd+MCUx7TEtGa/pY5QpHZ1TOVOB/mVNvhiJKibT/H2ilSazrIzTNh+Uhizb+dt7Rdo3AEAz+yZz24uInfHKwtuBQmKrkY/nEtLI6ixI6KgujH5v4Ajgg+D0w5BeFY9U4nvk6dCc2kJ5U6FMRgnTBXXtZGh6e7NNiaR8l9NWF5p+Jou/IOjeQtx+1bmjE3JyMSXHWwYOafD4qB+8gqmLzyjPCMS/N8apxxb5ql3/PORAGgDkpjwOdg0+ncvGlh25e5SR0U3vGlGsi1xZyxlt1r9k448RNo/ninCoW57DrQOTcO7JJwBMyfULtJXHV6yyYi805SkjHBoT+cNJi9qcPjl2M0eW71zz/iTl/wOVNsWOGD/6gm8aO89uy2LguZVPuZXkbA583esSPc/8YbYM4gk9HexJPFOVvA1Vj0SZ+EHAYn+ZjR07+WDJBxDVhtVkRWDH0KT8321iBs2jm6JmjLcmiL3ml/8+EfoYn63SOPvCMR19ArzvzqEZkxo0UmjrUwUvjLrwoqBPfW5YVAWY8EYQ941tlEjhmUmdDKNKQf1ntowSFQ/BT009qKpQvtbbKww7/vGZFj5IY0qOS5CADaTuGcgl2EtKvx4EfHtOFpwbaGW3crNaKvnBfN/hxzHcBdhN5cPUIUq9fhGi2Cr0Ref7gw9gHz5QJrQeR7g/4b686VvHCDbMR0Ue0c7CvqahnHNBCVpXU5Mc+wl6M1NKc35H7/UOcp90sOzbPxJ8NNFaDbLAdT5RF16fk3KDr98i5OccTdKCKNZtybOol/v0o61uzUDRmsPHbGI/oaBOushCOO72CSWPp1FVU5hZi2qTqmJuAUuTVVmXWjPSPtYrc+kMOqbd/bsrhn403MRNTMLpJBz4bdLMxhx4yeMyutBm99qLubQNEvCmJ5CjDOtrfXgSbcr/w43/R7Wvf+DW3v5ePsH7Wp37GsTnHL2T/njzl9o6Ur/rH/+j2t/7W37z90B/6wYc631f3Z77wTx/thwR/BPnKr/zK2wd8wAc89SOmPA33T//pP7l9z+/5bz00v730pS+7fdh/9OG3V77yPczn//NN33T7u/nYKuUn/Ps/8fZcfqiI8t7v/d5u3vFpjGth/P5x4n7ta1776Ek+nrhjUHnC75u+8Rtv/+z//Ge37/f9Puhq/g7QXc06vc45yRBTrM/hLrML2DEH1Kuk+ksH7pgfAfL+FRn2Uz9hY+46jQ7zIm1QNc8xU/OqfvARRRBHT5J30Y5O4DGvl23sdIf7EHwsl70diaYl/BXRBumx/4e4tXisV0iPE9pyQKA8tLmGw/qy5YgpxFVn5dRgPZS54F6UGjmKGFwEkOHBuoqaLTh5jaBxpRFldmm5CPDCdo93HaugGHY4OX0YKO3BsRM4wY5ZHRmLHH3x5oE4YLu4R2luAArN8qZQfR9d5uLKpuJC9qrV7nCugp1FmBs684VfQNAnrjmfYekDYq6cqkaHm8/mAzviVNvwi5U28YNnIe66aX9BkmUtXdbB1PdVZ2Ioys553BRbjCvQAoAx2FptYuSfcXiDs4pjc8wncuZrwsOlF7IqcvExH+FzUSURXqhC+8ZRn3PB5YI1vrl4EYEmg7e0AmR5mTPqZV5JXG+aI8f+rhQAyWF9UvimVRBsbQ9I24N2yO6iiD6dyJwwhgZSO3LGDcf6CA6xoHKZTxvU1RcxcC72BgX/gBBjIRYfSXncCIyOzB6OfuJ3S2DApoBDywzIp50yUJx/jaR+ldVUEr2zpEESsAV4N0wOBfKRBvKD13S4rgyvMZ0KtK8uT0kpsHS7oB2O4fUcfBIm1uCu2RlbODCnmgE82k/DuvKhgThKGPq6Yz7QOZQfE+Zzs3DBuJCPja6ca3BX/lNocI13F3odcdjZ0Jyj44ZcBoAx6OYcbxRD87QB8jTcfDtq3tOzKRcbdKKk/lHzpmd46Az2s6yz4auf9VcbDvEin+jadAmHdG22jg7NpSWavR4RUI4zpvrqVfLwWJ/F1XJyvCZKaNw7OGDOa8NTVRrvWjT9J6DrAfFG4P9Q1FkHVM1BH2Fe589dSOgM4sat7fj00plcb6y7bmOFnkX8UBqWy7G4HMlEYhgHYmIDN/Ui1Wb4AvdQROihUp28Kxvu9mJ16Du2jwt9Mi/EwGA+1Ev7YJ2wJ+8xpBzvBbyHwLqGp3koG4N8BAd/vaFAHs5yqMkV4NLT1VuLystdHq3QRz/b53pqSGzp+MMDbHJB89RZ7rWQ8lQZPwLxQmqv737EUtGRJN74ULoJnzH3usgb274B5w91PC3HL7v26RiengFPK+eH2KLgdWfGMNLWmfrND2+aE2l85pKae76OKfcX6Z9tLMqHy8adjrIg9Zxofsgv1+rpgvSZ86Zto6h7DMJxDo2cCZ4xlE2sIbxPlAP+IIyODFLGGjhY/cEN1jaw8nIksjEXbP7R9hWZm5I6wFdGDLFSwMBsrRmcJJq1OMB5bWFzMzSvlCPj8tLyr/IRjxzF3GlUWZwZh3B6f8jmDPHAr592hXMNNneK4KLTvtivtLVLvW2dBGvg2rx4Ljw+akuItLaGMopg+jScEy2xJ2exKFLmCAmg7UYmeR4Qdehq2tVuj7xXSWfYxKEHKBBjqbQCwIYMqR6LCtPiH94piwktR4YRw2ox8UVh/mKEhoSTdWhtKyfRxFYHPV8VY9lBmBoYOggi84B7Vc6cvNxRz2a6G2Zub/UJNnVy/rLZxnmctptzbsrlL+0+FZePrUbmR1ujx/s2/PAUHbr7a82uAelD/SUGbdDLK1ExXMRrhKGrSbibPxSS++i0X+Wnwf/gmjHvi72PDpBrFAIw4sCPwl+Ud0Ouv8SaOLYf0fXB2tiCQeoTprVPzuWJOD+6qhz/eZoYedo7erplrhgZrRbccxrbB2aColO+eu9qfd2UA+uf/h9fdftFv+yXuDn32a//zMT/tmx+vfTtunnP93wvnzT+I3/4v7/bmPuTX/D5fsz0u3/397997de+8cBhzf91v/ZXumnHxhvXlQ/6/j/g9pmf+Tm393nf9z30fvMn/Ybb5/2xP3L7lm/5lttrX/va22/6pE8+ZBB8PPUT8514v/wTf8Xtoz76Y24//If94EP+oR/yQ/weuv/pi//C7b/6bb9VnD+aj+R+yA//UHU+57M/6/apf+D3+bQfDL6j7nM+53Nv/8b3+B7KP+LDf1Jif/PtE37ZJ8b+U7LJ99ztH/6jf6LsHT4w71CeobsbQRoyZo5e9ObsVwGV1WAdYm5QrNNemcxd+2mEfsLGnGo9LJLKjWVvgMZH4ltq7U53Ls7LHj1vmoYHvNo5dCJv5IfRcYHy5OMiqEp9eJJc3BcjturlRM3J1Piij8lUEJhxcbMka9e4yjyPaNXj8NbnHfPUh1J0Hi7CObUXI5KSOULEZnO8Rhvb3uiwznLzcpTB8iIE84ir/TSJ/MWORxy4/NBf6ixoXsjHpLndHE9c8dUyTtCNIi5cU51xQk4/cN8AwGMMXL7S2I/UPsMFVLjUhDHjpFWugOhBrz2/AFg6F0IW79jkUxQGENK2NyqhxzVUaYLEt4wcAYaVg6EDLDsc8gKg8rRrlHZlKG46pttRPvOlizmsqb7rIqoQBHAt1ZwwFPTCBFkZ+Sw1LGAgj8PQa4GcpI7O4qFOOdt0tPEvz4uPvM05BtycpArZixiy045cyo+CenFNm/lKTQnJ0TpHGnfFOZ48Vy+iJJibns2W8YVdmNpzcb8WbOE0NhpcrMuEbzmI5JS5FPnWyBF7w8lcsN0bi47b6CNRUReZw4tTW13qZ6NnSs16hFDkRD/+wwitM0hz6A2CTmTN4YoXmkmYhPuxakWMRIhgrRdULNHjB1i4sRotzRsL2hODVA/kxrUoTT4SUi0a8TLzyxtjg78aohNnF/6+0dtw0D7wDtP6I6aNeyGo4V2iMDZNB6hjebotG4+McVr8Ty1NnlIqhU+f1FQP2Ziopd5hSyxriSa69dbWATFEZXMqjEp5jtdwCnn28Lg+LWhc7ngs61o3pgsnLq5r2LH2DJMe+MrFJLMjreQfmwwd15f+qmpoLh0JjjcnbL75ww5poJdPkqnL027Hk3Th05dtE1dY6sGnTe0fQdGbF+fIDItV39CWFRXj4wgtTih8tMR2xoAK+WJRm1XGeLRPIv6Xd6mveTZdMTxso3eO0okZtw2B/h1YcFuYY5SdK7SgxSfomYMh/E8+VtdcBBUI1wb1YxsM4scLMXe9u0SHHlIGK46MIAci7EZ9xFPQpOxsgBaXenJXe+aCIF2r6ANvejCgHP2PjnEWh6gMp1FUF6vDEDJYYK/jaJGDVdnMHpv/hpEDBb1eoNRfG3or4DDEm7FQMuZi5ID7bo50tYQvj0w7WHDOAqwRxr9QybV9UEWwRhBFx3PiALO4ApibxSl6ehudnQPwwG0OMhfwp0MFNcm6zNNXfBzyGd5b543UW/M9SdwzGdPgPZ+ny7iy+cunOYeez/ixRoPnfEobo867/MBCnsDgFxlfyIs3uBH2V1iDzybf8/44hIiR9cqc8OwgGPTr3fJ0vV3vhG+8xr+j2j7x5m/z17FibUlOsxCx2UWQfCT3LfxiJHEHg9gZe+yeeY68FQsePvmu48CG3/n1jPfC9CLyGQ/1YoctOXyBj9jmujcuOz4qpx8zf/wO5fB4Ggk0v2eTj6P6ozh8xJ/vw8srPL6f6m0ZF3rrE3LE4H15+2RCEoRQ6RN6/Uqa+MtNv6mK3O9NRpkYLrH3zA1DRVpDRHWyAOIhl44WEGgWKteB6WNY5ZKPSGFvvsgLfziPKMxZD9BKslwrsKG/IKvUmo1urjRsrvkjD3ilb4wvuhypUpzfag8/uiz3FUNXl9iWxk65seI9f0g6AKMZ/8pnHriArZF6GsIhsmONJGbnReK+XnPIK3okp3HVBms4yrBVhwM0aJRoxE4E3wThu1bkWWPvu5IfRMkTa3/vpWKFLfp5tdDGjjnNfKQmQjbWMpdjjy/OUp+e8yPkyOCzsR7aOd8n5ErDy3mGfeT0yKflwnu0KUeM+AQ/52VxiaJdIdaEb5t46Wkle91qn+0NC9b0j/7WrpmDtsvgsaboIDTzUZvA8kke7MhX1ic36VgLsMEeflOlvXrhs0bUH7h8vxxzpv7Un0Emj2Enpx5DtTCFOi4Sy7ZG89ujPNyUW0w2517/ab//9ut/wyct6+3W7/Eer7z96B/zYTc+RvpJv/mTb+/1Xv34Kxt13++Dvv/te2Sz67ox90m/6b+I7h+//bv/3o/NDzd81O3v/J3/7cZG2cd93Eff/tSf/qLby172stvnfu5/c/tDn/vf3t7//d//9gv/k//09o15au1TPvnpMX2X7/Ket9/+O3737dM//Q/cvuarv/r2G3/Tb9H2ScF/4Rf+qdt/+Vt/y+1H/Igfdfslv/QTEtvX3j75N//G28/52I+6ffGf+19uL3/5yzV705vedHv96z/19gt/4S++vfZ1r3sS1LfK6xhmLNHisGtIG5zkMP3HBKHFPFHZCVNaFuSDcqjMfOJ6gA+vC6EfbcytfZ1s66wJ+FruWiu760S1x7+Tlg5RVq0Yo7EYNbs/5iShTHUn27jECgbt8dKkaXiamMoorLvxfigsX8ZD4aH1ThAJ8GH8C0/sLsADu/lZL1wYKEyHToWVbEbbHzF00szSFycaKxJ/0UvdRboXzn1CjERhwauHK4FvJKdv5ybcI2h08hKkSLkW2F8uiCyg6LLmMvj0wdgST2+kIpcROSpq5BgoF99clReahRRXrPJGhiw0/VOJNso2zgqOrAlTRHJFTIKrkQP2AogPGDOKGwNKJRAHJb/RwC7fYw7mfxtqDhA02FVPw4jSl4OBgv+3Rpdo9AV9GofXok4OewOpytoxFphTpLlYkZC5aGlnMxep8sHh1tAxRI+x1PfAJF7+qlQe8mJRw9u8QK3rkwcQkhTcMc/T5hJvWRmNgPXMPm9vVgeJ/qsmxsbTGNAMti9oLsK04wBccgFNP+XCR66G2MoKqo5t5h2q/DOPtdBn4WBEtvLilwkfW/oMQmQaTlwaImocXQKwRx9h+YJA5/zadcKxrdKstWAb8WmHuTgeinvw8IvBJV5cHvEVyyb8S+kNIozirujaemw3fYnNynozTL9Aulqf2JsbOVG5Px+a0/Xfev1MV4DNxBY9B089G6eV8QwP+kS4YIz61fRKn2j4m9YF6Ig7MuhVQRM11n2ZV8HAPL3amwcAMHTmWJ82PC3AvIlKFjhr1NPmaTjGgHXPTbkQxy+uZs3kDRGbeG7CReegw0vTl7ans1DEwJzKmxwoFG1F3+TirBxFSJdQlX5gF4SSYkgjTxl2G5cjfMsQV9g70UOwCDXBYNa5I+4SVYjd4WMAhZJ5L9nW1uNBq4MXf8YII6+pqiPwKCCjjf/EU59otxAVOOXDG5mJDa1wuGt28GC0sevbdlmLnDuO29pNoC6F8poTfet68IBcx5BT6Ic3qqrdrz1XF6u/dWWdV/IO5en3Kk59xPOQn5j41xVhQTYZqY0bo3sNOGgbQYiqHVex5l6dau0QYNeUrS85ZZ7OhglqXl6IYSW36QjnWD02cloWIOfFNdtX9JfNNZ1/R3BKanNsduRN9ovPf4vfK/dCNsT44Ye1x4dP5rHL/gKbMpHwnzk4k0RWDnd/JDsnEBCPSt/Yn2w3A4PLx+QoxpzaOMDeRRvGFGLZpjlKiBTobi62Tffb18SsDeeKyLM2TX8iw2N91dbvrkI3A+CPUtCv/CccVznfcM0GnDe+/EWZxZFgWP1Sew7GKC2vd8FwHa6mOvyiq9f28ESetY+IrgWUx4VgkJCP/Aup3fQHfdrHa3LAFOu8yBxee2ssZgRi5Lk6/aDPz7D5qN4lGkk83Pc36mKB16CkyiOX4y9ZD5kfzsgEZl71CU7y1U05jPUJnm6IBDr9tZ/QdKjz0o1B5Pigih++P25L7zuYbxtPJLEHmi86W1XmCfBYKkOun7bXNaNtkdE5TNtVBnttwkcuEDmHpnHW3k+TA/5xb83FCDkv+OAcPogtm1L78dPoZvtNGzaf5KdmQ87vg5sn5/jIajff0lF+9IFNNjfxsIFGnyfmshZAB4Mn45pnYiKUtPVBZF1LjZID8nCPrmZOsDa0q6MwQvrDuRQofdhb2qjJj50KdHswqclNXmzy97vmRhae6qQJTNrQ6yMD7tfzMB/CY97ritpBdsTjnImBAsxUHucwvCtL+k7pkfQdYjxtUw7j7/7+/8btF/3ij3+HcK5KH/tzfu6Njbgv+Pw/kY20X3z7m3/zb9y+6qv+8e23/87fc/tLf/FLD1W+KuB//JOff3tdPl76GW/4bDfB+EGGN77xjT4B9w/ya6p8HPbP/Ok/pc0fyEdrf+AP6pNwr/4ur779lk/6jY7RATjEK17xitvP+qifffu8z/ujbsx95E/96U/9frzP/+Of5xNwr3/DZx0fof3qfFT10z/tD9y+/Mv/wfHUH+P++s/4g0f7oc+3294xZMKl7BpyDOEQnm9qdB50smgh90mHA4NFhOtArh1+7Vho19K0H2/MxeowvKIuf/yviOV5g15eGEOeynC6mJWnRg7yVl0r5JONQXlYLWpONUWHO1qclFS8ULzDTjuMK2sXWCRb7vBgxgAr/T7J4DBcIvUGeWG90+Q14IDQr4U/RBB5wSd+Xny04Fn+amWbHlRwzLkIGL+1WXvi1AYCKY1Slzo8cqEMhBSBYEXGEHINTjXmiscb2hZ0e1M57VSsdyqXdWAZfnywYPIdvSYitfip+zPrUeAqyGKLfZqEtcUcJG552N7R0cIuASBfO3B4EScXEK23U+E/qRQBB7EhYMpW1tM42cr3XOpYjXDtHmAcOvAvZUPjgrPJR3fzBHHcaGEHPv2mzovaV3pqPLZrT7sXssq4uHFzII+LHBD8tSo2e7EVV+AIkT84h8hn1I9CrBaqQ4DO8qGOVpSIJao6qh4LZnnwC3c3ojkJYG++mUu2V1WbDPjy05bFkf/DX/Vh15fy0TeIziRtSFCUxRo9ORMkEqcLsvTrWtamPFtX8ayvRT9uUoMhCl2JiafsWiEYngGNO0MZelXbsWW2bsYOjag8iOlBE81FeEgfKLHZOA0ugp0vrgurGKBH7sYfN9XEsnJ9PtBfGQFVF33scMAoXA3Soimvs/VhX4+uDkHlND8EG/iD+qHcdjwlkLg8yw5cmF1/nEiP5SfnEXX0mZ6IQ4z1w8Ya/ljjeAqE99nXTTbl4fEU3XOpeeOobg7eW1za2KFHwU+a6uNAOvW+oUIXTV6WkUEvj/HcAmVTvTRiDyalel2DqnfaVaOY2/flJR13pfOM2T2C9b8JHFikFYXK3LmW+/lxLzv0YK/vCyZRsgnKu0I/robfyF3PMabDGX5kO8/XvXDOncgS3BFHeIw0Y3UXjY3hpPKJA5oB2v6Tj4NOA5xtI0F+NxvRbxKJNhot46WpCjPRKFj5iVkbpfaF9moVa/s70MOk6nwmZbxaDmIZ1ozdPW7juY+qLTTN3PbLge/M26eH9dIJofO7GCOsCDxejenwH5bxTn8JsBseUPdFG8GS9cHFF6NCcoscG2SpUHWe5MLS6yI1YqWpDwu0xQGFNWBt+bGHF/K9QruhRWyGwCF0v88YzCsa+JS9FuNxeZU87Uh83Dex7hBTc8PGAjEFJa/9qKgbfvidbhCS834Z4wR+sdCtsljEpNHYsfkHhnaJIQ1N9TFOQPL8g0gsefrtJUnYMyQtmxdsRWD3bD5G9Vx+lRX52/KRYTatOIHNH7jk0RMaD7x4ShHerGshWCMprtW4R0hpUto+wzrEVVJRW9QZ1+07PcSMYykaOGNe1QnHvVdEczMRUr/IO0/bl0Svjn0SYnFqqT4ayVltqWODX/I41sikGZcp/aNNGrm3S2YjZ2wak7M+qkSPiTV26XTnQv3RB3gEr+XA7z0/JhZ1oE7/2oZjaoCABo8a/cNmhPLN+IjQAZFZXORerdLozTqEOvTRN/3B5J/rsi7Cd2Os55S7S4ByI45mcLpZEB47iGyk8SQcm288MZfvm1N+YMwm2zwR14+g8tgYemzQ8cMPbNCl7aZcMFL3aTm+W46NufQifpG0ROOIo91BRnrsufXkxfzy/mFs6S8k61jqxkodTOzk0Q6dRnVS01UKcuMhprx8cg69fY+CfHDUA6c85rm/Tn34Dh+8iZ350paeIO9mx7bC/g4pb29T7rNf/1nv1NNhH/iB/44baGzOsTH3h/+HP3R71atfffvwD/+Iu405Nuv4EQh+WXWfTKOjP+SH/FA35v7+3/u70l/5lf/wxmbbD/iBP+jIw4d+6I886HeFYPOPE/xn/PT+OARYb/qGbxDyKy4bczxh/YN/8A95p105hk8aSObGjjqTY8uSj5eL1XB6oKZZrh08JdwnpnNt4DqXNisa/Xu0Mbf4J1opAUOuXxbWc4E/de7tXPoOFgGxaOrjSqshN9TR7XJl47Vy7I8owip3jtN+GFeB0K2e7ethOxXeNdersnaPrB8wMmb35YFcYXQeql3DAuOQj/15k5vBbAISKFpV8Hg2ZbMQ8pFRFkIu6OSEv2pwsXsrT0FEjgkfRTJfAeHSBb0XYuQtUKxebR39tD3j5cBOpkxihPwPv81EhP4YSw7k0RX0EeCOOoU4PdrOgT9hZe7yhJdvCODn5R9SU/OxV3Wi5l9SqDdnIuWQsmPqffbKcW4/ooCdmiEN6oCFMZInVeSv/J2HXAgOi4NYnRNDuzE+MSK3QSZizH8xaBHkBXBIqoOdBrTtked6lDaN6SRtbIgz/MoLwkWLct1k84IYpc6V2noRBCf62Fcn9V3MHU0tNuei4z3ROE8lz0NFaQN+ZS8WvGssKNHOkUDSx964y85hS3WO1oGdnKTMrB467QCKWWH5Y3PMX+zw28OEC15ilb9yzSuPoLL6RVJYxuY+RmR2aTXWZOLI/bwS2ZqnF5tndAppDRbKiBljbDXOAHrBQHlYUOOieDYS21VOJ2ivoq2TwRMJlIdimQ8O+gOoJoK6QQHG1cHIl9WaXJ9eIItXJx2b06HfY+lcBpo+4SNy6dFbuKk7N47GANfsRBbi2rzv+8a444M0cVxn9dW4Sw4+m4PxfqoEb9Jx8qSYQ5HEz7pSLwC0j1d0z824rKO7ORcdn4bjgY1MEr9PjjegCYgx6f1EsbnP4MWmHHyK+A9qZRFQo8Z5v0WziQ0e16S7Mk1wserafNUhlsEjx1G8SsHSbgnqFC3MYbXv5lClxYkisOofhvXB7FkcdM5C4z4KW2EfagcxvMR9ve4vnmoY53XOFsZ4XLgYXXBHj1jM2fpJjoplJEffWO6BWH/YUdRa21iWrO1xToUpXXZ1ULy2RbvwxtEirph63fGmaulTPqAnw6A37q0X5xKGFvp7yFTStVrvJCzFamgZHHAQ3t4bAMXrPnGXGIdczs6YO5Nr0C7ISKMZo+t8hHst2w1jYO5LUGMYTchg851yL7zAG9S5Fws2YsanNRsjaaZBnJ73yvJUTd6A84MP4HDe84cf51/aXF+93qdGDl8AsLDHPx7477lJjvusXlQsV5vlbcrJVUwHGwrc8ZGa67x+I6q/oMFXE7vyu4EEc/s/CoGiEKM26HMjs4lABoi1lfhssjkz4+vZLHzPZAOu12B0E4ObdS/JE8bdkHvrsSmHQ+LnbpyM9+Ot8NiggmsgqIAU310rh9EoK4wG3lxTU9NZbO5Kxqq8jBNx5UV32iXOeKTUW4jJaNAc5hpQl3X4JOLkoH2pLV5A5SiGNrTCRcDcxMY6ZGotR1ZNtUWpx4nbWNEOqPOJ2BMDc8o40GsenBdcV4+wi9mP0W4ODGXmZmiQg0NxQ4w2NIxQW9NSF+mZUNgpteDIixvj2hUTLu1jk25vtJl3WHiOhk5be+Y4VNpshjmS4dXv2DC62sHvphwbcz4lJ07ssjHXp9v6pBx6b83TcL6iW785z9mMyxN0fM9cN+nWjg272PqxdmzBid/0nygsSfa5xoROOEYYHdMUpY14s9BzOAJ0AMl88P6drsSHGOAMFgBdc6gBXDv04SUuavsXWbpTPrGFBhes4bfdzT/ulyIaHajOYfr4qDgBdk5USjiPyhNMH+l8K4zvqE25dfmxH/txt1/5K3757c/+mS+8ffEX/dnbR//sj3VzbeXUfFcbxV/2luqBP9pQXvLSl3j+8cMNb3kLf8TJg0H5cR4KT7B9exSuSWz6/Zw85fewfP98190W1gE2596V4pBdxo1Rdg4E26lwyDpf9MV6dvCHmBOflusKKln7/VoD/mCT11v35tlV4Qm/ylqPF+xrzwAMOp1+5By9yOb0uFodNHZ0bOIMnw7R3o5VNt057EDF5ZaHctv4Drb/VuFqo2wRUo/MmGCvzUVFNnYXnAv5yOQqU3jHuAA/8PUIf+UP7G1GduT/kCdGbHjBk95csBBVyBsvJxbtuelg2WcvCxsxBNilhXEZOkHuX4ajbSFu3WGv01QMFAsfm3/yKzriix70Qxm8g6/yzAkwCJC/qE1lM33oHl31vNCiQrh2qHzMASZOC3cTMFOd03hiukwy8zQm2KobHM0dMJFH41rVk3NxVVLTJUbkKFdyaLt9x19B+hKhrTkceBoN6qrbHJvwukEVJjSVQzpxXi9o+IjCuQkXjJHLZ1xD7AURnq+gcrGDn/868SIY4eqY8I2LGr0eICyamuy2nSPqjRywLSEZf8rBDuHtT2RoOoZDV+/SgGFpnraFneVCgHmOJzQah4JtblaWhcTNkFNldMgHzPGZebSxq5qGttMvvFDQqZ0tecUYMlZspi3W5vqczgEcbHl1hhXos56Eufm8ukEDYAwLs06tGaNj43MlnWBAH8Upl9beaisYf4cSRGzwxxqnGIxdt7QmDpRO+KPf8jbHi3rmuJy0/ZeW8/kcNzBB3TFqWxaCFR+OVYe/ASxjdTG6K1eF7fzwwMjronFY7jWq+ajOujyUIBbywmwuSRl25C7C0L7vt5k8UyfHvNiQ23sE6whz39A36ZH7BjT55wbJMcIu9qyLtKmX1g9hhY8OZaqzjV1Fx/HQhRjhQx2wAaF6YtZiYC5Hb8HFiYD5CM1LvVHYsbzyRlTFCJSNgpcCOTPP4m/XwMNOAgO9Hy0I44/IOGiMzsahDgdKlLohUppIPP9oRsYa3Ojq55oXOQMPf9MCnz4cyxdAEaKKYOVl9NzRGDnFDlDPCx7l8DW0zCcd8NBeX7pfXAWZYJMTmkfZGA9GCINmHEL0v1LZKz7067c2B3NcrSyW5IOyIDaHB19523zP3l2odmh0sI8umdVEvMZ6jPXhLnjY5oT03FcXZylXGmf66B+fFHFN4TrMOZpBzXNvqvAkyNt46s2Pn/HMC5Hgo7AcIRlxorwW4mNTzjdXUeINj9/tFHx/SCIfceJjTrwR4+TvH3YItW/Y1wXzDFq/1lcvK7vwJvdE0xxtXKAM6uZYM+TDT405dtTNo0hqlkd+bRKUca0HuKUTLSeZjNDiZfMsOej3yQFOt1n7WAyjk1zjj++X403qM89kw45NOcbTJ8NSs5HkhY0YAhC+7dDHd7fpMwd+kTbSjYeQpbFTsoxTS8EegPdidx1dEOgPb5zB52kNeMXUw1zHGyfSxhGlydv4Z51wcNeWvgxt3wY28KAoQ8xcpbUTQ5u0k0PEi5Yg04q61cS4TzUmJOfbjvNYiYEq897xA5M+2jOGKcUgIAhl+mTLMVHXHGNLq/rmaWKSI1YC0cAGIOMLDSyxUiG+W9M8I8IAjPjivJXeGtHYcE7lPPPconbRj2z0qbvxxo5TXzlLo7+vsXXDqjw25V7MBhx27yY2m3FstoCfj7KG71N3Wd+60XV+hNUNe23UbhLT5b5HIK7Q6ZPRp6Yb5JoUyDOnWb8UVL4KyLmo0ccXY9Sn2bDNeRYAnqAD8Pp+BNuoh80GpuZTJwbaScm4ajsN+M642FIrD3TXHGRRIM4539I4iuuBfTBa+3QIl6Cz70L5jt6UI7Sf/GEffvutn/Jbbr/6V32im2of8zE/51HE3+t7/du393iP97h9xVd8uT+8wHfDUf7aX/kr1t//g7ox9n0+8ANvf/2v/dXbX/2rf/n2o37Uj1H2JX/hz1u/qwe+9+7LvvR/vf24H/8Tbt/1u3434f6vf/7Pb2/82q/xo7zvKv7aO2QZNkbubvjgDcM5gwFKWy70hazU+ZM5Rp3rBxtyfWU+Q4fve81oP+GJuRhZMmEHGRyCoC02tDrlIUW2vDvDQaPaDgGCl1jVqKukmmJw5qYcf/kO3ViQIqs8hBg9qYiBuBoFdb2g9W0vR6wPTQtf7hnGQ62nt7cLT9O4yNfVXkTsUXyaC3xHYXWEQxYCfcdj2uuKBZIM8fKJB/PcvB0XC2AFLfI5UptZ8CMLdt/spTZAAhpjSMyj5wWFddQmi2je3BEXi6HrayToWSEInjtu+OMirbiraWhlwcI/GuKm4cYcILkx5AciuJl5G+8swRt9bbLqHnMYY3DQ0VHoy1wkT5bI1Emjm0GLUVudVHEZtYz5zqPWxSnoHK86K5C3jdQ4T6DFQFgWXMsQqoVhnYP/kKEvv4qeJ1x95Flp5AXUi1Sa1h0vjJF5wcoBfGLh5QU1sVELGRnfQaPPYOS/dA9ZjBTl8MRCxCkO2FR3qiOIijjKNp4TEDZIPg0Fm/kwOP4l71RV89pkzp0Fu+nXaPaG6QxKXwQzpSQzJ7zJoTbYh6Wc+jC48NGBbwiDAS9GxT2sVrPzFpso8BTpTHkh0HYtuHYpEudReD2PaQOQcjgPcZzTa5xaeZU9h0KKdXgbkMRxYApMlxbHUOXueTgqrZh4FjJYG0PBbQgf+Q4+kl1/JrCGV+NltRvYGqvbtsaG/eLjiXhV44BM/dLHcXijUgOVT/LQfQeJA2twqJqXS85GaXWJ94nlAZsm/XAmDeixdo8fn37JHzJ8yo37g6yf+8Qbc4lNtr7pZDMub7jCY600/xmPfQsGD10l+IwMHToDn8ZU6jimMAhShdQ0Dt2ZMWJFpE+Uq6KqnaN3U/AR3o4rUBTmaMxLcwQL2zhjaTgLAGmhP8wDm/Y0iH359kPd2Mgn7usILRJKofWrQa2wCW/xQEal7faFoxElbq9Ph3zitx2dgT/6dOgtXv1uRIZCA2dT93ye9ogazOYsftA3ptJEJ+tOv7BHLJGt35OCw5u+VINQmnZL3o5VwgBehJhc7Va7PjoC2xd0vb5XaY4b8RmVApUfy7Yfal9MVvPIwTIWLLozk8NhFMM4+hHlxcIO0dj5dNdOrtQnhgrVinLHvONgioLAdThZrRt88QqTjTVebqCFpy1uB9bugcYAAEAASURBVEfniYG/a+Y0996NaxcvP7rGG/0t0Xs+3zfHj0g8/wI/ChG9BMBHNt9tnqx4IXye7vHvpLFjraDY/ZK2eyDeON6EtGPeS+z1k/65BrWjc++BNWAnILlTJRjLZfy7iRGMPMUBTgv5wvfMQw3SnvzR5H7pisNTIDwF99xzPDHHvQ/Zzn0PieeJxGCxWVSdbMzNk3Lc8HJPykaU83FrMzNPzQUC2Q69OY0e8fCffnFoXCftPXjkLQehDYeMzOSX1spB4SalvRM1pC1yEqlzg/6od+YM/nFOGR/WxDklIN6HoweLsYWgA9C2vUEqT0vibKx3JuGh3qREA6jZmBOTWwZgteZIm1gTkYb4y/8Eves+sjMPaWGPYXR05dEmaFOQ9CUsdInyQ7c5AemjpsY0mN5chyZC75WhgU3NPNyNOed95hb/PKmxj5yX85U3U9NWFL39KCobaexCsSnnU3E8/SYS53DXADev+F656Hb+86QcmLSxwyZ0cKoz60f4fFT1BWLLy++cpO/kMBYkk/d9/OM/pwV8/JGfni19L1CaMaXveeEeZWx8YcA5xXkGL38UGFBiVSd8fLhBR87DfPGFnNdh+r4Fu/yQA3x/bZXYQuOr3zHdwRcLcuYzXQlsXhwvBcX4oXgeSFV3yMc2o7/yb0v9yb/jt92+9o1f88iE75R7Zz+++hCMH2346T/jZ94++w9+5u2DP/iH+UunD3VYM3/ez/8Ft0/71N9/+7kf9zG3n/JTPvL2d//O3779xb/4pdp83+/7/TT56PzKKhtzn/if/dLbz/yZH337xm/6xtuf/3Nf/BDunWp/TJ7s+0t/8ctuP//nfeztF+SHHd78L//l7fWf/qm3b4qPL/tLf/2dwnySkUOcYbaOQutzHjB/dg6szoFziDJHmCApbsYxZVhosjbthhzvZ3x6LqtBpmP2F3pePN6Ye+TlEhQn3Bkb/jpll7f1TsIoH6zo7kJ+7ZQLYpRmmi8i0PpC3lKk+j9Rl9oaJL2G4UKLMcIA9aYdGmbLxnLaw79v0RQC0cWW5l25mqF3ba9i+A/ZM3bVuMgP/sXnw/yDxj9ya4w50G9tYfiCGa0wq3W26T+6zcMGiRFla0iUUkdZXenk1DYBjq4k8aDXOKhZOXmKDpoFs7+02jamwqOnUUBm8Ih4ICNsYdHni1p5P+dCHgD7lra6+GGWp3jDklqcYJMnRPY5B9D5p3+NscGyoVAvhv4So7km1rtSoyM3ygYX8JTN8TTlyZ9YpY/DiFUGZzHK71/Q6FfKxILO0Q4BvfGUHlv01if06oYnDQ/b7EL2Arv8jh2YvUhiuy90yG3a4OQlHR6YyVqd55jhu5S7hvwO/Y7NqWpfaMaECK+W+NDPzDtlHOBTGdT4VgjQ43KKSq2f5rE+25+xTYPb1qNoFr3UtcE/7ejIG74GFz2jJGcpg3GQsASEM+Xi0vkbNvMWNUS4c443EIU1WYXq4GvtQMb1vpHatucDgkthDMErZohDfs5V1HHfsgTRDqcDbWPPuSKOboy5oFV/rAawGmR2sK71Mg9PE174O/dQqfWhLMLm8gCGW+VWoY95qMUcNq6tw97r3ardeZrG5mJ9rC6Dcqe/gsHf5rW+pPNggw8OaOuLXBMbtU++5R0CbyRZk/0Iax6t5jvOWO/8A87otY0d6yiYLVdazgjs/9LGgM0YTjUQxXoERJwYaiXCwGlmv44khfA/Gko8bpCkrbbF8nwUkUMkd3m95r7n6NrqWEf4oFQCdWa43NVoIGg8cDPtq+udW/Dk51D5pRbp/uCbiaxx1SWWs3SeTxtck3pph7zXr0zeCFhLXOdSdy0NYd5OnMP54NX0zM+dusKJd4KGVZvBpA2Dd7DbsRWt4tbDP5oQeU1l44jEN+0LRH1IhjltjEPiGtKCKIy1OPjRuIbYe4ZqMaa7FjAWx33oQD6xio1e9Lc41dzpuv6oiWPbvYYQTxLnosB8ZmNufkmVN7RCcS5sT8IISaplRcFNej62nhOff4w7vt3UCt0/1nUM4ftRdz/O2TfBIDe2Bug1KYrwr+WY8zC3EwCiaXuirRP9VLV81Jpf8ozkUsIQP6pes4S8jIcQ5GpsUoNFvs6C/uah/e8GYXhxTjb78cLYmJcX891y6GcD7xk+3sU4oMm/1mSa70mzZpzSInjC71N11GUjI6KALCN1izrbQI6KKKm2OXJEij1AM8Pmnk0P3SBi/jSSjKNnPUkj3s1T58Hx9O7iJYn79BoI4h8DAsYEgozu5rAs6ivdfjWS5TNInleJhft9z6veMWnbLJnB/gFfkFjHLj2z3giOHMlAJ/+58dmJcMQd3hago9j5tHzq8ObGrXMZnLCdRxp5zmNdQW2kIZlB+gU7uc2rG2ScYwEm/qn91JLnb3VWTx1wjk20fhw1Z31EuznHphyY4e3mHPLlHRty8ckTc7avG3cv+gMwxOoPRiQOPsbqOgCKfaE/GdfpYiKXdvMb73THsWufVWM8R087gTIvqem7fkK6uYa/ABFDCN8Lhu4GXHKdOYUdT/L6foSuNIVti0d8vIitNsYMbF4Jv3XdqAd7uR3RqBlHucs79O4ZwajknTn+9b/ylx+ZfXtuyi04PwLB02c/LRt0Tyu/8lf9WvP7J7/gT/hLq6961atuP/E/+Em33/W7fu/tuZe8RLMPz4bd13zN1/jLrG94w6ffPuAD/s3bp37aG24f9bN+Wk6JB4l5mqOn8H/CT/iJt98ZX5/x+k+7/Zpf9Z+L972/9/e5fdrrP/P2unfi11ef4sZBdcx24B6sVdplTFf8CIfxtqtnf12D2HjLdYF7MPYw4FFnioamLp17hHvo93vPl10m4gN3uXl/WDyhmMZPnXgPBDMwhOt31FwB7UMvDmXHVsWrUum9VLXznGAbAjRRpZw5sT3cR2DVrfKDdBy66gDJu5OnlasI+tpem5zND9mTkmpE2Iti6lW0zoFFxJJakqgY0pQMDfra5MCNQ1/94ln/kplJwYkB7S1F2s95wV2P7eX16OLj+JI9JPfx1+fEtTHlabVn+ItWYuKmjjd8fNS8b/yoM/1444ceceeXHPLHx9LahAc/3nyiY2oYxm8d/fnYVWNAF0z8Va99jbExp48Ctq/IulEJGDq12Vk0rAqUIa/qQ9kqmbcctobvXJRRrT3btpY78mPeVhXjvOpt9Xd+ep2up3E46thywTowLnyYAeovsJaWhW6Giwvexqtr21zAkAUT2+i1bruyE5c2zv1rnDSLD7zpB/QUbza2kVo961IZxksZnOVEZWa+nI2bETpwCMb/5diEbPOwW0jqU9R5UnUw6W8V1MkBHoW8tczMOPyGG1o5Czs2I1sLTGGJhs5gMtmksVnlJ9R+d9u4Ze5zt+ASFXvn68ikFQSEG9DkiXNsC+cD54ESzz38U4rTs/6kkXZt4Hsr6cMZ5fYB1xc2YLgAsTQ+HxTly566oaWBwzodq/o8PZ+58oZrsWfOOkegwzeuCc457WRKryK86lWZG8faKMvJZ77kjXfs1KrT4aaxnUF+LeVvLpQSyJTF3/bW1zwvb+sn2RCT+Ys7P2oVZdZH5gofxeIXVvu0HGtnHqFP+7m8qWQt9TaBtMvPFYP1ljahizftyPEtLvwooed81H/nDX3c7xpUPzbUnYeTndiBv3mRTluHYEE+pRwy58m0qCQXcZrLpibYHZyZEzSHlCgMeslohDvWRdVBLMZGwz1/mVMLPnI1ofuGQsDlHRiLlZrgXD/qv2txcY0lC4xPB6TW1a61aSjfztmJM1Zc2s/xfW33+rIK+M1/XpmjPQeCncGRjlpjOvHANe/rjoG0pAZOPA5nfrQZrbsq8wsj8zAC7CnX3J4jnHjmXDrW5rrt3O2EKAAYtgvoJoqSiTPVNq9my65VI9s/lnWdmmhG8e7cfMJ5vv2gX5hg3bmftWc6u30GSzoH/jH2RoBBeHlvfntJ8vqSF5+9vfyF527v/uJLbq9+/t1vb3nz227//E1vvr3xG/7f2ze85fnb8y+SWG688lyiX9KbDaWcO89m8J8LzqvzFMV3e5/X3d4rv6jHKfLN3/zmvBnux9h4Uu5b8vqX3/wtt29+y4u3tyQG3vY/w0c3s66Q/7fkxyL4Lqo+pUSe0692yj4Zc3gIdh7ZaZPaxMm3zXrCusQ9LHGXOT2PPfMy62fMdp0TenIEzzkROR/H3+8+6ryN7Y7JxNewMjPiqutkbEJ3XPJ0WwTcRzN3yAUfB2Qd8Y/PeQrp5a946e01r3vP2/u93/veXvHq73K7vfRVtxefeUV+uPZluV4mCOzz4iOunSmMN32mpn+hMhbDkmZe2VZI/zknKDlKUBPR5VwZvnmMfcSqNveZK2n5D72433EoD2YojUoLIALxYYD/rbYPGYPw7AddVaP6uTLY6hiRCa4/vBvh3z7JiBaSEy+hmwN8gvdc8saTiOo5J7jm0Mor9bPk9dI2ImMtbqNCn9K+8Ueo3l/QrqRXfpWC39q5Jhm9u9xM83JnmiveGPXaXoihM19tiwEvr6H1wZzM5lg3qE6ZJzgjF7nzNjYdo2yyZR52M4+aTTVGmE221O+27dmcy7mM1KfhdoOODTn9jk3ayHczjw0v7+1jR/1CXnuvTw+OMqmhTTb3+kCtXpiszcxW5ByQtU5WRslzNjTfF6eY60UeGBDH/hNH1Fl/0MFXartAW92xxc3oWA8W7pk32IbFsXmRgy0SSkfP2+fQtNxcjriShv2i80iDsSHH1fjKv//GFbzD9Qd/6A+90/2O2JS7c/AONtjE4xdaWZefVr7+67/+qb+w+jSbd5T/dV/3df4IxStf+cp31OQd1vvRH/bdOh+YXJbOU+dC1iCnhKId+YfQmWgpDntUdiMuF0c35vhOOd45WWed4qk5n5aDzmx66hNzG86dO2Yz5bg6MIWj+UTlqh5zGncu5FG2L0RLwNXzKA4JeACIyUVPTC4yGD1WDRPsEdSN8J5K2x75mp8nn6pPP6wBGpeYHhmg9yT50/gLcJGvK85zChVhmwsJ2R78K6yCLhgoo7K5POwSFH017yMnTORnuWsg1Xedry7jiUXxGhNtQcU/uo+/OMSHviFYVKOAJ/sHMS/HIkLmCwurCjlBnD/YHNe6LvKsC+JkesYi/6LU1TNuyAcYxJaCb26gqGmibTLS2EQPHzll+4YFbyz7xEHtVeAwzeKe+PARjbtTPf25Q4jCLt4Lpg2HwdAYPfDmVITXfI3VgKrjofzVQb8XeihsmzHfVESfdUiX+Bm6/pPr+ATHNwLI05YWB1tsTruQ4W2gOwCNp849HgdtaY3qWjZRwT00SxxrJj5hES/VpV1NeKWQXcu1eS8BK4GA1Wp8nGO7tg8xxQ8Ycsc0NTdAJDfHFHKeksNi2KQNQf/xS7XJWEUnI0op6EyualJt8jYepFAFBh1lMQLGoYFp0XNJ/jJ58aPr0cPDoRmCU8a+DUqrKh96MCd+eOuyPWxreYdQm+ju3fC07+QnLFLLnc9wdEueyH2EE0YJ2mN3RoURzESE3Shoj4h1SymyUmirNrpHGyLlksoyOI7ujh/tzYHr3Kl5UM5r7KK4uofwKQR6fdWCtdKNs+TVN5xp8yaVjwzyxtMNO3LO/wSubQaZPvjGB51ZJ/sR14ll9S+1GDlge+0TqGG1HMQ0zUvmGDayctzcXBO5AzMwVGvDOVefl3EZP1NpNamskn4LBin8+ghD8bQz8mEUaao7jD1nz/V8cHPyiTPe6+PKCz0K1JDHHKMdpvw4PWgw5VfGmug1auyLMkcANwLSeujAP89r1VSFOjPGsMOpvDGoNjxl6IC9Amog4ow3ylc+/uFfeY/XkpgDaBinT4y0M+5SusI3wNZwdNEQwEAklqLBaO6q1NWT+QoMyGyQFPI0hE9p9D1y/VtscxX1tTCmmjQG6BHWWrBq6FfPtvHdSEZMO0wrwp0ooNafdILpOdz1nBh8Q6ut1jFIbdC0Y11nmLs+sMnGGswTYXyPnBtzuXDstV7brAlcWEDges91Rblr7p4Njc28Rs/1IAYP8xLRhdeVwvA4bL7iQHtw8o9MHGGDmX/6oZ8jgGdJmzf78BvL8CudY2SsgRF1rWQjj405Okp8nRvFaW7or1tsk0LmOt8txxem811z/vADPOdyN56MPm10cxjf9dshad8IpeHTPtKwPTKeUTikdLtPpB09d1zs7eBJH0nFfdHrhTZ9TS7CRiKmXLJOIe4Ku/k6NELO9TQ3YocPkOivdTHCwywNIuU6Cx9VOTFUDwbpJx4I7++Z/KGZcBVGFvkCaIhNXh7CiH09wKoXpMj5UTywalYZbz8oVLs2Oae0RSd40PyfejWLgByE6jQfMBJFBEebPvhCL+eXN9tstGW7e+YrkfdL0tCNLPbdmOOcY07Pxhuba8qJODwiT9uPpQ7NR1yx4V8378BjAy7tscdXed2cw5+bcFgRY5DlBdl2u5gWjFb2ULvmgetT/msX9qglC/BpK6R/oV0/Qk5NKjz3kjXygzyVG3L99dXBGxzSWQzwN9PMAXDAhWZSURjhMK1pQ3Psv87C8lbV63uAdj5fbcFvG9x3rbwqG/vf9I1vEuRDfsSPvP3mX/sb3qlfX33Xonhs/T7v+76PmQ84r3nNax5wvv2ar33ta7/9wB4gOXwdRCXOl9FZ9swGubvmuAbAYdhlMoc691ijoDk1mLd5m5UnTivnd7yrlzp2jzfmAItnlDC5lmOKHewSR3OUV+/kjx49Cj5rufDoS9/74oTvhZcpTyzVW612fjuL8HHBXhxcjnjPQXEi54TfYre3sfqnuJwFWr3IuaBsuZD1iXyFRx0tE3AwXDRWkziOssbLY6XxQpRqeavMBZ4X7YBQc/SmFhwYqcmaNwIZC7+nIbcTDkvELbsQpeU8qI1KKBgDRAAv8YGhj1Rd6pAHS/ChY+BCbhxRR8aCSTUvr/PI01XGq/lAh9EcbIg4Y/i8ltIeoX8hURoZgeg/NT0P7bwKtjdlyCqyamt44ZAyS1iMM+2dU3V4iE8CxZR4am3HaNN3WcNXaRjjeeR3euRhMNaa9qFDbItyEGWsnmwOeVl5oWMmUMrcm83aFN8n6+I//+Ov+WP4efmdDzagkXPRLpx1Dtppm8NdaW7KuvQlDCE4XIra+JiIEd3pIZvXnltta3QgYWM5iB2rMjzO+J2Dz03AxBsFxpW+6jBg2HiBT33OVbiTLxVQh0A/WCGnWV4abU8PNe8CroKHxjCRlBOH2MFzfo7dPXiEKtTnfsRq7RRG3j4JuyfwGA5PEBRhxy9sg541Z9Ue1WjSPy1E2fWdsLZUSjQXLgkdAZnZN8iHzRot465ef10nEE0I933F3/qglm4Mhz5zXvtEHoJYePy8BQb50HB4D6qLaEmsoVnvrlDm9spDD8UcrMYm1aOC/Czki3wWn7q3BWSYp+PyJjFM33hmsZWmLa8orpUJENvFKkZx0ZW/dXC5tmDn0x6FmePggAZgivipz9zRgwjTV1TcHLbzZd/NjbAelTGXH9rm+CrmOo5GhCtCn/mJvgV67cPdN7iNDV3MiTEI4Mz1HA6yuwIWjGMOYXz62vOiNjOPBoPlFePV0W/Nyxs911/wR7f6xLbzEjo+6fDY4O/Akx8BdQ8QLShNv4ia1vGC2BJavLQ1oc5LyNHB2uuuOmmtvbaLftqPWUB6R9F2EGNYXxcAMPNydldYnck7tnYTIsU4wGmzuRmaivuNKNUXbWX1UKTwLp1DsnnXTw6dH+thMIgN3bzcpFFrx6mSURn3TIIH82rjDggbQhRDucTjeSg2N1GctbwtZy3k1aSojiAY7nMQ82AU1Rmd9/j9Ljl+aY+NOdbvF2LDD0n4BjnKxMHmnTcHWVuw5607cHveehm95DQiC3nLf20gtHVSs07FemwQ5Bkdbc51BvniXOIXEyS617p65BJ/5REg+Po4dMOM2PFl/TOFWS/zBwxThywv3lxBeJ6GVM8OA8qGZrbqns1HWZ95adbV/ABEfmjBe++sxOSEDSYoO0w4AmxsAOGoYtQs6iEqg+a9UvPnpkElxjpauhIT+1m3QgjvfRuKaXn3Nvc9ngv6K3ZVasMMORwoyIGg8tp7jWWj6nsU+jnYOyb0hnBODwIUGzzl8clFJ7OA/hMlRsf7HvRso51Ch9JezG6EnfYRVg8ctHjkKqz9JA3xYE/xCN1mOJwFaXgqwUxLOnOeOTE2blBP7tYbRqWry51ecxwrQGZDjAnmBl3qU86GGhtm6IW/dNrS6nYjzeDmSThlBHv5VVY33SJ3Ey+1T8UN3p7LPnVHHMRoTd/Oe3v7RzbSx/a1fW8iI0CbNM3Lc888IWmECJlH6KDL2Hp+gmkfa29+sY3Oi9nV6OZcthhJRbrhJofYjYH7cnT3XPf9DPjxpRtcRYE5WDajspLqFUATu6RG4ursR2dsBcihA1vBKb20v+3kl3zxX/i2G32nxbuWgcwL5g7TIVOqxMwbeJ1TGWwnBOenxOghn4mQyeXcTs1Zz4uvmHgxayDzkSdqX1TGPU5f6D95Y05vxEQEcUCAbUGkyIhWZFmsJoSKLkfcNr7HGkXoUTigDlsshbYeLelVMTGcUZTTMKReE+LEdZUd7kqQhs2fOAdUjew6pCO0GgMyuBf4A6zLQiSorkJqSQ4BHhQavs4bgzTlVKP9iW3s5LA6pWHuNy6BMUKjihURSf/pMW/AeGSSqeaju8HhIkTpcWJspHKBdnOPFr4pggcXYQ5eLEMblYEGjVXWBKPOApspiL/8640QwsjwnP9+XwChh36WBZULcOhcDdQDq9ZpwpqLpNjR4waOiz270PmErIULhb6wbULSDg/X064metHJqwUC5y19g4j/1TllozGa0TDmqdbHqNNc1hhYnbxk49BZo2Ke/BNDO/QXbE2WR+1rBNFbm15QwcZnMqsiC0dYXtBy8cUsDP8alhod7HDIprZppqbtixGKvoZgLp/ake7MmkR37LE4S7WubbLe3GeUAlQZlSS4ITZ+pOXDazxaoEQp3JU46FVZe9QptIsPjb9w+l95FfBV8OqX9k2Q9us4tbYb90Bc8YLjX4UruhxrY6+ucLF1SgOc3HctqR93WibeBG6oPRci93/GPGZHYuD5F4wQFur69ZzDKDib2WNcHVPiDpgqqXPuCp3jeW7V04G+RIxKEmOtjpgmErguVxebSeZoRD4yukwhvrKS0RjT13rCSyROYhRVnvrKH2vxQtOE5nwY5LTKk6i+5B4eBqXd6C0emNFzboW8x9a58gN9WNcQGJdNgOsekCLRd9ZIXrzZ5aM+sxmnTvg+EYKcMWOtLhSh+2Scelw30s4RPtjIoBsxRGIw+TJROgoh+2YtvJyaSWHwCFn+qSpemM4lZTM3guv6cyCWwN6CoU6mir6hIBQUIbjonbPsoCtWx8Po7Jhoq04QlI0BnVFYN/rk0P+tpYmnr/s01X791D5mTNaxI2qSpn34h07kNoAILRI+SuWIndEddU0Wo0ZuGCAQABswrFJzknSzBR6lUpabSu98iEEuhjhwY0fs2OfgUx4Fq3nUsdhhXF9VRrFFhBFCg0XBtrOX+MYHghT9QeBjGpphZElrrxcuMqgOcCpjcpyHF7v1u5psxFxLx2D0VyAQo1L0Yz5sDEjin7AeWC5C+RE2k42NXK8+567vt9nDyrX8mWwMve3Zl+ajlPl425zYz0af74cSIzdNsImFkeZ+h7XiOZ6kZbyyAZeLuo6IjC99fyFP1Tyfd8TPh+b7psDhvoqaTQCKeSau4JpyYubJHW/A1GjwscFSJdgpdMF7PgjGAxXIOdjH0NyTcotI75UJNXMS3RTXwsTRtWOBPDMiBZuoVUSZBc8cMA4MORsWLyQP3axgQyAdfbH9cv2Lkn3PL9fiIw/K3V7ysuduL335K27PvOQVGYKXxgfP0/HxSzbo8N1/+OOfPWsQxmNfiCWF3KlDDUs9DhKpF2M5kwslHMh/dckT/4SZ+bzpRUbhWHlr/kKOTdcAavCEDT06WKyh1mmKv3oghk51vhJ3dJJNh5iztz0ZXfMUGVecTEinbltuaqPLtYgN7gMz7QxCENPHI1nn3JWPzsOCCR2Y+m0+GcA8OHPJ2dJcBc98rn4ka8cKFLFo8d+N2Ko3hyqGgVKugKn93jjtwmNj7HjiLecKepyDnGOcg8pTh+/6CY9zirY6nHvQwQbHjbnZyIM/fvjgOfOZ2o+60p4fdaAznlcgjZ9uwGMfhHQBCkv+i1oSU1/w5n/a4Nm05qTiPIHH6JLhvVf3+oCM93Kp+aO4sWDDOZeP32vbtCg3LbYFrC3QpGbwaVZaylGduQjHQl9LpB7tVMwzmtbIQ480DeJXKI1YzVE49Sr5zuP/TzKQ+balIzxt+aeMuUkLnZnQTLswMity/jPP+IgqH1t9kY+xpv1C6FwlosOT1JXRZsPONSv144053GwMOSlsuBqF7pmE25bR6wK4zNTo9T+Ni6DkyRkAwnVlXVX4PTVWl3q1V0s/LH6r9MBK/QeybS5WF9p4OxhLXPyFtXan74O6ENUCgeib5DTCMMYKLvpDwr+USV85a3iX+wfRXJr6Zdz0FQGyfa0PFvrgOuHARZ38qzi17NDYZlr1zfw0Fye25M0QA4KljY0VWxZHBan16xR28sqODrGw2HMgDkgwFyZU2mjTO8oCAs+Uro1/9mVBZ87Hr5t1WIXGgi5yAah1kUSTj7wS/S2JwgRiXLSfUhZX5BxaexTCmyP55B5tR0C07av1NpCEbjO6w6eSzGFY8RW8wdbx0NVrLKc9WPDyjzHRT32xqJAvd/ORoZec+ZerNLwP0BYMFP2vDviOozaA1vaOD3Nyq1/aDwo+W8jPUsHCDkZeVqNopTD8kV31QKhqhIzx4iB4UMC9liNnjFVAijN4q6zv6VSMGwPCzd8irs7wD11VxVdTNfo+DtZpYi83CvAGjgrdaQpxHBjQKjjW0KB6LqSx0DDGW3i8iWgpb1qroLfBiWbnMsJEIXDpgo8R/CcW5Csbu40kwdU6HgZ3N8kPqCjsGNGHrkWRTseojvUBPzDAnfkiDjnCUUWyzGf4sBfrnIAnS+VVeUofJ5RoNVPbX3uNzwW51EefhqflRfEgQyDbTBErbxYpVFC88eGN9n5U1e/8jICNSvjo8d1S0Lz54bahtkFOm9zv2kh+/S5P8Y1KH2la98345AdbBJZSxL08Yqbtm6sqRQhnKpxPKTcNiaOl1DlRKsfYRHxaluWYH+SuvxoVsqTHI/f3bsTdsdwag1U7fEbI0rgF3cWUHhl0bVAg7hnHNPvGJTihDwcAbhsTXxzKJ3WSHMrKcaKS13wr07j61d3144hIIXErSYdqUoylPXXwe+dzcMM7hnB1qOkq9cS4tsRhmZC36XXmgQBbirbTWDyAT/rs8+ai6j2SHtw1huGlIm54jX/WSefmOUZXPOagZwN2+Qdm45CyUWr0onEf+zknXZqivJYCHTES1xmnbrYZPiJXb+ZSHiHxI16J+wXafpHvbh5ilJe2vG3gDUL041RJ+rPfKSlogF0DCCovx10EehsLJx/+QWnkm0NdEGhKQ0e/a4c8+POiLdz42SRsn/kjsN81F4GevUe5esBHJA2hMQNZx8KDOWLbhzU6WQRnmI2Jg5sT5JIG/Xtr3jZxk0kSokw/6ZgbI6mffe5lt5e9/OW3l70iG3PPviz2yflb8+J7z5Jg11MjiCGQwODUHApW5gaKgoU+X8vohvuYHz3EFISjsHrNBwrBnNwwIpXnyJvESPu2Ey68qdOivV7hruWZeJWay1nvjhHn8UzG39zFC7ipGk2xTxz0Miw4SakOSGzKlY/8sBWaMZn4xo54sem1QiXxekgbvclDG0g6ts6lyJxX9HrzsDXGyOffgZMcEhhqhw26IicpuZlmVvnrpyp1s+yW72V0Z3033dDLJhobxN6Aw7fd2vWRCw4bc67T0Q/91rc+b80oRqivnp/I0IHfjTk258B/azbhDWXi7OZYNuGi60dHwUkX5ItJ3zr6xUaGt9YQeMEIXsc1vSbcjCBYylIzQt2Qg1WdYxMu+ukyp19k2CHfTTo2OBvX3tfZNfDwedT48n8nDE0mjmUF4NRqbQ+NMtJco8UPCxnnr4WZudbRGTwn8mh8Z/WveQZmKHcUzznUeVx+jv4/tUp19DkP+sMOmadswmW++6RcNuPeljbz/625WnMH7DnkX3dY756wMbeTjsnkzYaeMrmOSTcalwgIlUXvWyvtDran3nXCckN/3GDvRH4AWJc5PpSfkIlkA3tg/JTmatO9LsD3ikCvzr1k9B8yt52rxdqZOq4exH0XK8peLk4n6/CiJ9Dy02AQgXtY8FdfuMqY0CGY+6IJf4IwV+KweJxoHepm0rycohNLXoyx1/FUANnGWWTKg0U+IkPMhOVCK52FFhXnZOJlo4h7HmwbR2gKyhYMQ/AOEiI2+4SWODHyliINLnvcyImTNhDeAMXnxmXdQ+TRn8SqqyOcXvON8ycUYsef/aSveL+UAILJCwFD00Z1zI2sixVK2tTIi87gYCVezW0UHwP+4wB2/cKzLa980nDg10xML5oZB//RL8YEuRfFwcQ0N5mNe3QWW+DqFT808RwBNxiOzUMIyg54xfVfyYPj9mn7CH6Kh8mZFugNmG3iRc9DiNormsPm5O4Ei/o5PtjX1ULvpjUQIFPWxfa7HmuI7K69BsO3uU7SmF4Kar4OLzhCGkOqXRRCN6b0d3QZQzZetuBfs+ScC8H2BbyFROc4H9bHALiGxGjnWQOgA8mg46gHEOpom22poyTOiJJyXGMuuu3SOY76VbuHu/E1nlNon4IFHHTbYK3t8G1uplYv9QkVm7aKcRFcyavBlf+IRpHeb6GN/wcAl6bkmlT9GO7DbuSId83zabfw3XBLMsknP/bAevssT8/BC+0rMuS+Eh82+T+82lYGk/8nry3Z8qNxlu0HYE8pOyaoMP+OPqiflrY5TL36h1j+jllm5fq8+BuVC+cxidne3B9oi6UQhZWgCwbnUNAnqKopUHFj7XUK/UN1TUavI+laUxD5dHr9uAaPfdekKI6uHmkugZ5CCWlFacKG3tjIjfdfY3uVOfdZF642aazOYigXCActwl0atbnYrl4EjSGMMbqzDfsKfchCrH/kLcTai9ChtyL0l44B88T1LrzFOcSRl3dYrCgYE03Gfe9b1RqQtei9CC3Aan6smdHtuoLgGKlBBv9SolLd8nQzeHB4Y7r4aoDt9Tls1nc2nFwEcrLXXfzgP5Exdy/G5oPEhO/904TOBtVc2iMKHmaGyf0BsvahRwWGAiUmfvUKo1pwtl97rSkmkhZi1FGA0Nk/PHBNM+7woMFpf6oOjl6Yu9M/Y8bsCM/ojMcObVz6BD6bElzSkg9/0MwNuQi9IQIXWQ5S0ckP5LAp9+7v/u75YvJXZi/upVGd62v0vP/EwPzWyujksaIGETwnJnJ4q4ef0ijVe3nX44ZuSCMwVUPfrW/jDpu1q8fTp/wVokeSj6gq2Dg31rrqeKi7eaXr7P7m2lPcbP1x8VFea/xDHS6imRlWLhMpubHvQx+REldkjaU6hjrhKnEugK2HCbN9sKEBVLSj88y1bRzRhXcAR29p+Vhe7/3xik4xkVpyvrhGuU7NE288wZan3Hj5FB0bcWy2yY8+T8CxO8VZmLofPV2amEZXOzbS2JjjjOVFFPiMDv84X7nRz8bcze+hy4+6RMY1qvKwU1hXXsyrT8yljhtfYrU37Ru0M1k5OdErYc2rAxrQjEE30ogjePqMLTlBHEN4fZVG4FfKzJpGDLVdfOxDE/SOMXRnihQHYjwKyhpQDaEQnbRlXfQPwyfwDlaIBHKgEdSWK72876z/tcwAo7YjJ82YLmMk23boVzbzQBsxOCd4dROOmjabdHwrqW3XsfJp8+8JT8w9OU/1N14DR9ljLxEbmWvjAXJyy9opu4v/KqJ3fYO7/Ed1FBezCZmEXRbaw8eFJ45OHiG+Xcb6e7uKF4XNlKzEcWAMsTEil8WFOAOm3cW4gz+y60wYnOJ7PA/ojc9DLbzd0Cta1Svv8cjnINE+LjqJ8hLWxVd0vFBWysRi2tEp+uiGa+jTNn3EHfGwIM8OHdeI3NN08o/cP9/CwxheUMhk2wNKpV0I6WhMntiY9OYN+diCchcNOhjKPWkZcyj+cghmS+22ZU0Y5vrkNpzGJb1mEyfxwFqZYuJaucKzDduYqVWusdfZcYtc+4vO2q2N7Ry2TRDL64Wv4PIYK+W9OJ+62HDBpw/JDUPPlVX/Dox2hOV4T3zKZZZBvPy/lgfNyM8coGeeDwN8r4VoB95yYaDCeFpOQZrTP86b1VEP3ELZfwwvcwblnhkDlgpqdY8xCG/DO3m1QRejwI4xNE5nvofdEk/oGFfj5b1WUdAIFQXOL3mcl0MLLXPsQ28ejAfzmYdrA2cyWd2xv+svOmDpcRWohwYkzsE8Y4cJz45MI9XFRLlBV9w+o3MqbWyHHX6MpDr4PGTAnKYnzOhQtd+XmDDRX944xPhifkdH+NTScK+WqF479lTT0bvIN1/GTDyPcYyeQ16Mid8hl/D9JcLUPhWXwzP5JWxl+YOdvOjbnhoI+LwR3k075IyhG3YrS9s31Nadn9oQAiAUB7/tgwf72rCNcoqDUeLQMYVnHh+YaoZd+Tge3YlhQ0FRzBOqtodF+7jnqPqHbFQv8NcheALkRjHzaOfTxrnorA217hoZmv+yrpGP/6oewdzPzNgZ3ygtbrRXb1j6aAT14TGHAz6EdAyw8QUO1wLq4YEBbQmxpINxNFYcOT7gj2xVrDkQyDJr5lHW2g5/1RwvBv8ptheYi86s9REuzlLbBu4oBH5MPCR5RRGKc5F59UQ7AdrvIWPwJM17Hq29Jz7XaJzVo+6lC0doXg/ydNfzz7+YX6587vbKd3/l7XWvet3tmeefu/2Lf/GN+ZXUvBFHiVc+GmbwBgUuOHiFONvwuKa/yEc1M/a+fY4pxs6F7UtiqTlzgLVAJfVGXfrOZzmBav78tc41Swz7UTrCAc/vxszChN8u2Kn7v9fXobmtJD5CaPxpZc2SC/Pio9x2edmCRZ/NzV2/2NLg7VOYJ07amzPmwEvzq7SvfI9X3l716lfnl1nfPWnOkxLZzOv8iJlxpcLR0qJNg9gsM5dgq3vOrbbJ8Ja1mfZd05EwD0gZH12krj3HNSiHZjInmPpQqyIXWwBgjs1Q3vtHGbumOzqhFw/z/QOc11vETpo6qF5omkBvPaRDJ/+COHpWHCiFK73H0bOpT1ysQUyG3PHU9TJj1HnESEZRe6wxmnZ40yqrZ4qqxWwgHcnZJGMu+ZpNuHyclI+Yvls2ydic68dTy3NTjo256ED7nW/WoVeXJ97Qie8X/SgrcxUcauLrhlz1aUc395ryo9NNsmjSv7w4zXxabmg34MPzDKC/nPNJlP2mrRdNhw5GXR9tz12iCj8m4tcf86b6hPtiFI54uOawQx59R4B1SP/EgN/adtM5SkwU52ccpTQuRrTB4pfSiEuXgQA9Zu8oKeAA/2E5gEYQxD2HEV1ieJL1Q7TvbP/rkQHnI8M306HzithmrnFi2LJypnjtDVuJcyBzKDVz8yzQrF29Jjin0J2Xmjk82pg7AZ5ENZh6jpyoA0InzovwBPbQfExla9O/lMjGPv+uKjWHc+Ha2ZO1c/5pvrG0owW7Ig2n1eEhxGLeKbwzjcM5nb0AbED4eshe2RH1VePUR+1eUqC90K3ca0py68I1TF3kwNAVBUKuILY4JBFZFo+LVc2ZlArHfi0jZaJe1jL/MjgejIOFFHnq6zCyZjP2z+aN4v/H3rvzWtc16VnPe+qDux3R/AQQwsbCiAgkhIRsySAQSBARWMKBIYWYiBSJCEOCceIAkyAHIGwR8BMILAO2QBahIyTsVn/vifu67qoxx1rPfr7+2kjGQY+91xw1qu66q8ZhjjnX3GvvzUZrH4gd2ZsgrdtfYlNS8x0i/24UGD79gd/w8yZy5ZhNFO9Z/6nLZX9it39TE+Eue5KC+XJZPhBcJJJfB3nTbTu6qosX65gO/vgN31y8xsnwN/eGgMI3d/iDqrtuzv+2yxB9x1j/HDgD8QHLBfPhQok+uowttS9C2B4dbWxxhm1xyxlTbHlNfKrKKi7t0/5I2tjr/IwxMZ3F4SIZxM4aOVE4wrFalaNDa7/H2k4MTXwcx5sHZ2kxLhO4yhkeG46tIjk+2DEH02yWQTwnRkiHSnntrdvXg8jCfmVpHutP3TcrpZofUheEpycGI5C1S+wXMvKeqOqfi41vHLmxOz4Aw8L5dXOsPDzEKxJejO+AKzUg47fuqLac3KKoHa4zMuaOXk2E4hHKYBVlzwH62ly6tiILoB4Hc1355qj8D3a8Y8LQ9sPVNtPUyDkmn177JheqcaPidT4xxz1C9kR/PS0yD+r4k1g+jBsbczbLYB7GMY/wtGb7Np5zi25fMTh6E5xmxCsdNBaGEE6MO0N7/a5tOLSPU6rFPJr4n/moFkxVRJ4y8R5NMVemizTfnePN7SXEkkS54gr7ZuOQZQBEBdh9gHztdiFLMGOBkr3HPWZxixlS99vI8ogdAzrEDYD/8U0AsIsBl6LZiajMHNcneHMil/KAne3o8Jy9HIx8FV62sicJQj6+Ogz/6JuQsB7AfFbwIbnX8owZ9ytrn/Ef6EMXu6lyyGvGAJjpjjvjUdwVCyz8x4cYwnJk/Grbh2nczGBvTrFRqE6gx1vbHOqzGngdfbnUBgCmZKnSICWofbPLX0GPy7d5SPRHfuu3P/3R3/6jn37x9/IPHL7P34XLixs1zyfeSZQ6MciVN/CQhDL3Y9tN37Zjjw1zCwFzh4gODmpfRXiUjKxa3F9D+mjGkDzIh4dy/IMFHr5RPL9D5MO5WXD8rTHP87m+IJPDV+m4+RozvsSZQPY1fLZX53x1fgw2h5mx5uhamv60YoRia6y+uSJ4x+qb/GT5N//Ib3767Yz3b/6R38745+/6MZayJTDydp4xY9C2rZA2+fuTkNQgsCMubu0qRXB4LXU9OvqkijHrd20o77ZalC1KjucAoy5TehQ96+Ugx805m1xRTUjCpAvtTPVZ14xbGocTu30PGJClZMwd2KLjkQem/H0m72liYG/sPAPiHpb2ISlfmnd+0ts/pRw4n9cnUmwPRXn3gdbx5d5neec8bY5BxOD5UXCZgyUKi6G/+syimIdy84k4PyHHwzf1wflAnAduPJDLr7miz8M3/0acv3rah3H99dXgeViXXPrpOOqNRyzOWfoW/XzlEZiSv8oa6HPvX7kP49oXbPrbp9DxNYuaKITyhUwvY+t7AvQX1jjkluj8gAA89qTo+4wMnLFoQ5SX1z/fXwQfrGOLXl8YRkaInwVqAK49RBuaiP2Up1H90/4Ig+7V/0FdIS5lxe+//8Wn777L35z8w/KP7Aj88MMvXuZ21wO1q2ImnrXUc6vXml0PXpPmwds+xdh7AzHZzLq6dkd82q7TnDOfPZjrOp7lu4n8siFshCCOkFOgJ9rt9lgLZaNlc1gsv4v7ugkGJ83FtSSjotL/0qPbc7KX9yiustBL9SuJH/p9qCzd7FUfjMTH4ZgwxsRhnP69IO9YyDdmbePP7FWMgW9fvVBpyQDxIIvFouuuqDugBuwdTSF2CsMEiqR+BppNdd/cwY03F9CN5fzGgQ2VCyobrx8Vj6wvHqHmQvA1F97w7sM5OkKs8hfHzQGYXBu51ZTPN59ypKfe8OFDynEOB29UiaEubbqiqYrGCJKCB2VMtp81imUQ8Ds2xfaiGBUJU7ZKjWqaIzBbg4kRed1Ue/UhAPqOwcqtMSDV74UrjTGV0/YToxc8OIuiOq8YXSvRmQLtjLM5bKwL78V68lsOyGDeNjUKKku7pdiL+7FUV9TLcXNFubwCLtdGBaDlJealGuNWM8brYrJpxOH4jHDaYGlciiNGUKZm4IBdOozYHWOtNJ4Bqb6gXX/ANi10oGlrHz4ZXODYidD5I5I//edcBdSUdMbf3OKHyfM1Nd49NyIMl+f1nAS9OS+mkZJ1COBoX9qLfWOEeqxL13MR9XYMGYY90aZfqrFI3tZxafDme+wIY1jnOBzNzYseA7oBULuDoVt/8gJL+1HW+t4en+Wb5q9QnQ4kVEk7K5UdUU/cDTuYuO3YO8W2syuyh/JALm0/8YbMvrg6cdw+0F84YkMHvba22V8xoOeoHcwpo+nAVZvUyA5LR61+szxfx9C47cuhxO8z1czVDRqZ8SL3lo38yrFv1h7a43DyMdcHcE11lOjfbaPeyKdG72vXzNQHMFzB+ECFenyERN5g5ZnwadDWSp0X+6/tNj0uRrvWHsb10WQIxO5QBEC7r8bSnoM62LFbv/bJrU6eJXvCgKesLwRyrHJWlZ5j0+HlUJYe8b+Al1iX3QFjgFSnzZdGlV39eEDQvL0eVZw1lcYu3NRScXKN27XwAhvHoJCIuBoddcbxaGlMIYfNEd9H/YhgyrscnN98UIa/Kcfe/l3+G+g3ecj1U54M/f2//7uffu//yUO5X3xvez/1YlabwgSymYMP9Hlyn75g8vrOORoZ28PRXJ8epm1um+2O8uSLMSQTTtDuJjyo8f4iGPahfUCXxy+5dnHf2IuWtox9Megb0EyC4Y29/9gC/ZTQ7VCp0UJ/gnlQMaVR7MwtCgDkLJDcAC0dcnSZgO++yycUf+u3fBj6a7/2m8HnbwoxHxL2TrZkEplH11TaqIJz+SUQMXI0iKlzoKTe+4ld3TVwvHi3tX5jXsReW2hfwzTxC67NY5jzpfPHbcKU06whsM155K9Sbx5pk3dmLQDGGDzzGoDjtDzBpe11CZOxhQsjl5/OPMARReaec/mrvCHgGvd0DOdNoBw5TlliMhl5B+S4oKf/vMgbVw6V7feszR3XZdMH9HLGp+48DIvcJ+kB9FdYvRD4YK0P6zipeSDnp9/yt+d+5sEcf4NuPlnXX3NNXjywygM7H9YxDnl5viATZ3Lv2qGn9CUv1xnn0D6wI9fivRbRy+D8VVb6Md3viKQ9Y2Sf1g4vfrQj+HAOwXZt8MifmofX2qIQj+2yN3e4mFNJ9EW2yexL7yoIgKSexGZ1iO2BaCn6UI2wPrV+eJxufGibJBJ6Yzdf2Efz6X//W//bpz/2T/8zH/v/ofYfiRH42//n3zQPV0UOrI+zhq4FsOe06wfczHt3uMz43h9w/Yrd9c5CYB3vGjkrIzoCjv6zB3PYWEbdPJFaSKyeR1FhAATeWO3Geg7+rVq8nYKbMzEEeq3rlWjdN7sl2xPxjj0cgVxjuA4vXXiUlRyvd+X/l7b5/3KCA6HPaZhDu/ni+KIf7AHMeO2Yol/58KPwOwc2Yx+YsVie29IYpNy5p+FPe/HFxm6a+swZhEw66lxBdzYGrUssoMITrwhMs9dMfQ+lNuz7qYCf8uSOh3P026d4GF1gKAD6nZi86eTSg5kLeeRAfCgX5T7IW1dODvpPW53txFl92WuLbBywyJZHOlqda30uIpPgeNk3ZNQNpmVdrddllKSkOBcsnUf3ipdqeMeH2QDk99bDkEHVlINzedrleflkHK7gMpa9OS5H/Wtrn8rp5qMRXMYq/o65POOLkuLkKtQwQ2tOoz5jTDt+bpDw0xoa6I4sRnM5R1yew63+nssCh9lGOcEQIP2rVCDyKuqkHePm0hucwtEJ3z6Pj/hZXd25Ggc0EKNfWNfttP1UALi09cIYmRBZ4qnxptDgOwdODk5AmVv3TejIoAMDSjHd7VD4DDE27Hht8/m0CgZmiq9atd1gnaOIef1XRf2iVNHDjf3Md7hOGNvJ4HJaWRX2Y2umq3/nfnDN7aW9+R2uVXypBkiWr6X7wqUbvlZdHXdeMDDPUC3bPohjnvxEnHOWucic80EUpn4fyoFhf+SNdvfJ8qB/OBNAYG0Gwr5FuZhJJWM6ANdAp5I8L/Xr9A78+A23eYz8PjYfjn+w6sPnW74BHZ4I6zch8cgLPfUUcl2Z+tgeL9UXZiHLQ8yVqbEv5nErn3bC3C8dHiRj88Jz8X2uf7Jv3O4ly/bsC6M58Kd/x2/i8I8EhNmmP9OnyXm5AeFr/4+yfaMpL7ULqeDVcQZyDad9l9fmjFmzCdaBvuGfy3C+aY0x3eXehHJjMJnjdMQqsXZHcwzXAaPlyaWmOWdZX7EXteM4CH0fa3nSrrnNOd7jsmbmgULl9Tnv5zmfv+HkzzX7d3/39z79/Lv/96cf/h6/3ppfiQvx+RUxfHAPnjS4e2KPYH/IM73UuZuKnvsBH34RaPI1Xg7W6N8L3NEBp/alog3Elq6lIHvvx29O5Ket+yurffhGHsxGRxA/cuRXdSncXxiHfHKDya/r8ikja7C8CjCPiwZ3eV3PATZCIjHXGYuuAWol8Wr5abD4BOdeNf9Z59d+/dfzUO63/NtyX+fBKL81/P0P/DOIPkRscCh2IEZ2MOhE2vPaeX3aYFOaYOXTluDRjYSW+aHr0/2TQvfa8WPc1vvI6FY/srYgfR+Awy1PG5+ou+JZN8zaff7hQ0J8M4YOcmr8ePXDGszXnjXHm04YBg03pGGIf69h5BgaLjQprNnKal8yEHAdiiCflDRgIhfXzPDRKfMTAAgvkeNU3Wqh0kdrfevDGQiKh188dKMfPFHPg7n5JJwP6ebXVdHz31V/ynpmTf/84y+C/b28eAhXDusjhxs5n4Lrgzli0+ZFSvisDk3gefF35GrHlhfnfDR0U1tq7IwrBR9L5qSetYP3FSNQfeAbZa9j0YdAew7Lz73p6qgdmvUjWOabpjMVwRwmBtoWZnFWDOssRRelyKOb5sl927+sbuw3hPHvCImpLut31M2iefz3/8Nf/cMHc29D+I9a83/6n//qzKET6fphjTudVXU9vyceG9clrhRgXbqcH6xb6z1TassGU053nnvd/vz5J+ZeYsVR9ihLcS2xx3RcSORB3BeyA3kRHjyOdKC1MYlNiY4t+i5lznHUWy+GQaG8eoWq6pfjZ7rPFC/wl8bbOf5iIxh50Sc3+LUO/4Y5OaKYRqfvmcSDGY71Xcrt2I7DDiP2syGSS9q7WZh7DucnhlcQLo28sdEDsiMGBMF7AnBHdy6lwQDpG/XINMYnf3Kjm358+qm43Lho6/yziNn8ie9PxLLQvQciP4jS7oV9CIP9KTeQX7NL8ylAHzw0BlCIOgeR02aMUJOPN3tR7LpzbDTiA6jFLo/++WOwa02N7Thwcamz1dEXQlNrhMukEb26ug8uuvRxsafmyrV4peHNOASNJd9PLjZRJ1f6O+6Ol2iJZw72ooku32A3B1T6Lge2xURAPq/JIarjT6quvc4CzRSTisHvNDvY8LyU4Z4BbxwA4uj1uwM2dOUD2DelH+FKs5aX2FHaJ2JNWZwhB7w+ZjKAo3NeMr4vBFc7OXZfK6C4zTs6xWgzeIxfm6BoTM+xcR5E5cNpxbXHlmSMQi4ZYzhkiLB5RhXnUKBDHoBTElld1PjixNdM1ygxIJ7dYBR6FDPBel6OXlTYXByJckjrfo6bAIorn7XDthDH01jt+/bRGt/x3zaO+O+58fCXUTximxvSWo4XzTRi+KLtM3zHYqLV6niQV7Q7JhtfOI3OJWbf0KT2b8plXbAH3vp+eq5zVj3ucPOdg52r9Co3HTuzeaCKK+OMZw8I0aXTwMwODPwMRJSOhw51udv17lH9rfhAJs57IZs5DUypkEkm4M3r+A3HCxM5v+n5oU8zXs+2OXIeEBSZom/8tY1y6AooyrFAX3zqLD7bkqAvnDdUqsASZwya9S+2PIwxAzxcwQ5NOXJkjG5t50cXMVzDDGE8rhcdP3hOrthEX/UHuoHopz92CrvBAABAAElEQVQcKje/IlbX1iwQsNNXx95uxW/MJ8c6AVbiPFBamjQOz+isQlSPEox3F4mjVDu0risHiqSiD0Hv7SJjl3DIpeOtLe09lqPjHjZzhQQwkYu9Ezo5g2hygF9k2ryJpXB+819ZWUff//DDp1/kTTx3cz/90PsqPlX3Qz6i8kMc2OfIjN9esB/pgP8YJvdo33JPFS7i/5AnTD+Eiwd6dPKH6L7/Ib8aG70P+eDxxcHONJkcuw6Jg8yewJ0d9awvWqznnDzk0k/FZWwSh4dzfOpvPzm3Y9Exj2OKD/Dih45x7cOKMHEBpCTmfa1TlQNb3soK8dfDGjlfYMyXwYUnTcAeYgwgcN+MfZtPy/1G/gvrb/zmb336Jr+qxn82/z7j/GMeMnIf7P20MRsY7koQpkCEBmUDT804JRd1DyRS9nZubsHToixjuXYqmJtSM0JPWX01zHUXUVFFMi8UdPvFmK5uZRGqORRJFp0VjrQcBVzTatLu1HxyzmTLi6lWkOiK5nyRAWPUvZerzHsFhpA14n0/48UbBz3Ip+VeO2jWgh1uunb6DBcK9Np4qBVOVXCr7RDM2NHYL/woxoi+D8r4pFz8gvdBHA/jkPfB3PVAjgd26H/KJ+T825DzYO5nPzGXT7/mfOTBXtd8azYC4niuUPNFTmA5xya/oCa33u8kC7Kq3Vwrx204vLzFPji9d6KYX50Te0eP9QQH/OQQGS7qQHmPZzs6PlRae3M1ZnTsT10XtbMKuo6qD9qvtIpz0TRuVxAyJPgFAo5yhBextj/IMdwXVTxNILqto3kFfPqv/uJ/+enP/Jl/49Mf/8NPzf1BRvofGvZ//Vv/y6e//Ff+wqybrg+msOuIenRv88qcM+usaTYgdio+KeynRWM4fvTEvb7nE+t7qVhNcsT+2Sfm8KMI/mzh1XYfN+Gjc01OkstzjJ8Lm5Ru4OkBJbWbKJ2ahGvAlhf6wVLthttTZThmAN79TnuEQcu7F7Mbc+y38leQtysnYXymo91kSuLUJFficCK/xBNfp5m2c92u9+uxY8HY8MKDEUnNAmCn86pFmzj5siZuY3gfMvrm2rk0q8m9V0DijiJVUbkJmQ0/FHxXnyDeHFEnjjmxSY+fOQQMm3MaBZs1N4lcTvxYOuEobOj6tXl09CucfNKu/5IeOZzRsQwcCwIg58VPlSnVo2wCeyMZhfkIkkBpe9fGHunoFvqITB2BV0vbyOq0DdakiIhxanGxM06HA3l4Rleu4bl0ijnUd3zgZ4wS7/ZDPu0ILJNHNzHxU99Ym1dUxcaonXawFDlGQPW0O/aYovW78oqwrryWVbB6YoNsipKH5Z3xeAGkwTST5Cm3jDHfOTFcA5dpQ1Xl6hW7NK+cNekDH68At65P+6BhbEWZYtV2pRE3DirXvpxZn2JQjncG/qecB7zRcvECoD807Fdx3tziFLv7wOI3EJTqNsC2a+gZ3EkG4RvMvImqnDbnIC04erjq2FFvaaAGeDEs4LW+5/3Vklb6s13Z0I77DL6hMOSlHZeRbV962upSt9ytAm+NGAMs/nOvV8vnrcOnsIOxdYfoxSvxnOIoqdkCeX2TTdwHcOx/mYt8mOPYeIPXT8jVh3li/vBnYspXDLFQU1wz8d14O9C1T+ZUKpj/lLStc2CcD9tpo5syFNu01vlF89L4YLi132vk0JL7kH7Jr84775N8qsWz4l1hmxc2nYrZXQf8k0PAgnoeVqzX8mJXzqG+3WtpqE+Mu5Ybn4nNno7ubG3y1cobSc/UA8aPRvM5FFH1zX87Rzz38xxaw9JHk90fA8hmVC7iD5MLqe0d8Ro3KpH7mtG0hY41gg8ZlO7JJSrLxmunRsemSCb6l0EcuZTo1DY5rC0QIkJx+mCb86L8HoPXbiicEC6fF39NYdlHua6aKkmIcYMMTkk4wNkVNsy10QAkENwVcxqY9Akff+fsq5++yRv5PHz7oW/Mv8lDIz7R9dPPv+uDNGLjc9ZLTu5GLo87ebh4iAaGT+v83g/f+3Du52wwPJj7RR7U8bCuDwXgmvUX/Jl3s0pmBPOAnEaT7RAyFpyb+sWcRDCzavm1XH9Im2tLOWKIkYd1INjH9hM8QxZ/HobNJ5GCssBtzFU89a0278FWz8qguPsl9UmOZDB8lccZGY+vMrb8Gutv5L+x/tqv/UYMGf9A+VXWr/KpPs+fceHa7G9wBhXR4mw4Low5Kg5YUydxdQO2EhOT+YDBJ2X1q1h9rdF23qcZfwDRiVtbUW1Vhm61Gywzc/zXDhFfpMHKHlr/I3B/UPhjRjJWOoQx62tj90x47iG4iWFN8L7O/pe0rBKjaByA5UEzcU/NRKAv1wFKinaMkXo+wIUu8YPhDLLQt4y37NhpayvWtpi0SQ0MCLqKnw/G0HXc+uk4PiVHfql9GjV/V86/I4ct68tPxvFwjjWdv32FLXUWvuucX1UH13rimAf6iU0eidMHdh2PZpJ0kh/vtaINKrOAD1lG8OEZ+tGhR6Yo208O047Std6BlK/ttScPwkeJXhs1zyZT5zt1chg7iuf9WPTGKw4H8JSuOIW2BSoe28FuB2omwEqdt6f1Kt24WPS6XG9w1/IkexuQ4/Mf/kf//qf/7D/9Lz79sT/2J96tf9j+/3EEeCj3H/8nf971x/OK7gMskUwa7U6fSwbdbiFdGovJvLOGU7m+Oafil7Mxr94PQIANAxVlY7T10T9/WCTgvFheXyoX9EC+5POC/QjU3jXe9JhTbx8YnXMN38FuUOBnEFe59VsHXvJYzK9Qf+j3oXLJYtx+rJhcNh02wi3QcBGiTNUavMbaDgCSBaIcUobFkOPjMMXG2DiW+tV4bobkiUGONEwsF0N4tW1VnarRN3SQtA2MF3d5efQzHXLeclW2zf1V+Hl48FVWposfdy+sXczMLRsty5mLwzcsclZx740aKk14O7zEJOQ8wJuPCnHz46fo4BYbnvjhw8ufsC1nDD7YpR9EKDENy64tIgkZ/cdVUAERi7J1SCMnF20c/H4BdZ5wGht9j8O5+ZQwtuXYNi7oPNvJkrKxkMhJJ6gripmc9DsQMdxwO3DmnRuUiTk04bj6E67aV5ca/oA7duhpNidDa4+O3F4KntXd50gh8S8zjpUMhPXmob/r0drj5HxpRqwvLn3T+Y5o/mhLO3g6Fc2EWmPbUXaMqhYqurmtTylowTlcb+svhrEW87SRKHCGg8q55FyYxV2A5l3Xnl+cFIxHKtZ+80vjLsPZPWhtdz0x4+PDOfLGLG97KLriYb5G7Oh2ENknhL/5PMBXqevr6YPhTQIcJNGkH+LSRNO+VjhtMGKxA8Ri9gevClMs70Xbu5L2Un1ke9PdvIx5287WienSWGDTk2VFajD8er/TYZ39lOUQvf7Uei1R6+qGADsKElEIn2LWCpoDTgM7A4AOI2XsNl1kR9UxAXJxXMOtu4flejR4TavG58b9BRTUtcomLzyaPViuMctVX+y7njbO034wp4+okvhidg34CYHZvLaP2l6wk8m195are+nKvpG580qS5nltjsSHvzGaZ1PjZvBNv2ORWj/hHQd4t8iX3FqDfcZq43CzOd+NrfM17mmLVd/A8k0QKO1GaUbb6j2XFyONycdo408+8HuvEfvJ+J0/BtbydiniabgHpOkPMlEfFtgOYyUJIMtLkkCmVNVzZkekusw72BzgLiMc6DhJ+4Z6FGmDf7J4fGO6ivowspx4bJVH80kr1+286+Zvy/34i6/8T629lyBOgAyCqROc9WhiMSWviHsN4e+1/ZhPyP3oWv0qNQ/NeDDAiDe/vomHQyoPX88TqI4zgXg4EES+vd+yzzhQngZ5dN3DlhhzjojyB0DV/ciApjRvhEjGIDdkQ8msbdCMuve/tajlIFs4d1ZW19HfWINrT/X1U4rfffPp2+9+PWPGg7hgzTmfXUyb/DkTeZBIj3bRKwfq3EGPQJ8yPc1BhD5IXqfxVw2nPVmF+noAukuw8MZYO76DZMwOFByYfJnUGkCoTTUyfvq6AtS3d+jxKyv7xtd54Nz3cSHPNybv+TMQdz/7GKwP53gPwUVLTn3KBzPFvhPf8cIG6NBHGjzJrBgscMq+r9Q4OdUSjR1o/2bGTl/7IA1CeIPpZCq3jQl9MXLNmlQfWR8/DZeHbfNQjv/CygM6X356jn/0MJ+Y41Nz6PiknA/o+sCOh3n8TTnv1bPGqNsm98SZPJRNa3Sk3h7kGMp5oaOwdBmCrctTW/3OTM+wp22s+GXa8MPgyiAn+LwQgYs979FeuLNG0D+vTMi0J0CaOSmio3RM4UfRCSVWy/hum+b4DeCp3g20d4E8qA+kL5OejCI0pwb33gmmuP5ff+fvfPq3/50/8+nP/bn/wE/P/ZP/xD/1h/8Q4oNR/oeh4h89/O3/429+4tdX//J/8xcMyYy5xqhdzLM+N6FO6VlXu4zOGnR58BCONco6SGFdRVC3/pwT+QFE/WOPFRPS55+Yk3Q8AziFHVu3HDV/gAE8trVu3XBPa6gOfc+jdmRtRsyKdvO+XZPAc/500Oy3mBxw3HL5YfAE+aiP6OJzuy7FnXsvJNPNj8F1Y5B4TaJMNHCHceKc1L4cWC7NHMbBCm5KSO+THgwxNjVTABqFLmsbd+1xKoQbtsG2sjkqNb2ggS8BF97GmrkDdYKnIXEVzSUKE+y8YefXT1Fx08YbyPVnM0dP4QSpHgWvZBBf3oBKx0dFxMCRnLhAsHaQzSGHugUfXeL44A7yFG/UJjAwCm5bxnX6ulrqoA6wnl6kSO4q27RPeM0JD6SbwDUeVXI8F7CNIXZDTi13DieGoZNL6r0RVpWBogbXNhdqw7Qefd9YTj70WO7wMx9wLC59UE6bWyzj2S9dDg59cRPf6B0rnc6ohs905tiqCU7eNDa+hjeMul9ywPfDEj2mY76EFW9fdWtI/tumthesaQLlYI04i/nOf+fexbkO8fCs6pA6Ovi4PA9f52WHDpsY4iAzD6lzguSQdlmUz4ETgzdPqc5JBxZX3dYXHEpweJsdQvWcs3wl8OPGVWeoV1BzH8p/azoet+ZdJtmrTJMxh60jV+VyYSP988KdxlYzL0/bGQzkxgDGbWwHjJAi9qP+1Pz7HRtp/DdGlPYph2UmPvK24XWuwPjKGyE+bRCZN4JMf+UuBTF0BP34quNAe1637IOOghwDQfaX874+brJ0Ijg4MM8ZoE64BpvQd8io8+LtigKGt+Kb+NE1zc4nqp2jN5fXJrm0ew1Bw3BEvsrVRHznvswYj6NSDqqmXvNyLIaTE1vbK9RXPaoBULkXE0mHhtxrCESowdmf0ygcHt1y6Kp5eAqNnT2c62T+xoTXySCPLQJvouRBiXvqvvJGcHTMtIVhvc+lwdcYXvHFAmsb/egK9Ci0gEvLiiIBVEj4Xmby0Fwl9jIHswsAzxef+t8qVvDjOetZivLD5RtFdPLlyPeSqIS3+aqPbvubMxGvftdVufjE07RkQOF5inLIbh0hpYySeeFTs+j45wO/l0/Z/Jg/SwWeT8FRO+T0A54sKPsrIDb3D26QBhu9D0Di13uD1PGwP47r5ELAmUuCoIXSMgJrlw7SnEcwlzkEHaTRdY35Qx80ifV13ujncUX6Zo+NUJdGO2teBkY0OKEciNqxfBnjUo0H3MWhMG3GCDmHQ4UxDbrPi7/p9+1330XmQRzjA8u8Odv1zThz4zn0cssYfhuwR5gxYiyJvA8xi2lcwoM9uiomwdpW1YDA24/6NXqRkbXF7txg66v8+NFO/lS2oslcrKx5MNOLjhWI4JyxDBSfIrTwsI6xsOwDuswW41myLJPEyFrMJhSdhrHEyTzRZpSzR/UHeo1MjrThar6N0jnHFj2NLSPqvQ4u1PausORCPmQAZuXJqPfzY4uDD988ZoyYd19wVPbXVH04h30f0M2DuZ/5VBxysDx4yydWfTCHzgd01ftg3Ad1+Q2jPCg/D+bIzbkhc86hdpB9wfOXNGvyT54wuhlClx0G4ImQmhdtRqY+FTtD2jQEh/3gacMQHN2Db2p9kkia2sa9MYwbzWIxMu9TiGE5wq6UNaTWdvkc7IUBdumbfe2P5+Kfvq/miQHJm0dUN9/6bLiTcdbff/0X//NPf+kv/YW8F83fFOOTzqn5MLAP+tPmByPf5E3qN/lbT999S51fcfw2r3xCt7jsO/zZAfTRfR2cf4ogKfFzeV7sHZxl1J4TV76cPfSFHtgLknSyUjNhTlJUmS/f92tPD1J730C9r+BZX85dhMW4DMXHJBb/rFfvK9Ahs0bjOyMnjmZK1258mqpDT1qs14ZLrMirm5S1SRns1ths4ZtXWyNQBQj2fr3rtl1fjuPvWDK7aYdcDkSB226tD4asAcbJ9sTHA9VnD+a6WeakiocTV7fECtxv3Jbw4Yzk5FP3BAWXwi54SuVN76gVblwtJN18h0s1yjC0R9EkT9v14ahfHNfrMB8hoMnr4ZnertNDZxI7Fqu+qVZ314yeVE1X0/aHxi4M5Ob/Ghj7DLlMywW+HUQgi/FLf4hY3KOn3fkgTj0AeTOuP17x3YTWNXXzRXEXGIlVoPGi2XGkZkOwBLJ90EvO8rFhZz85m3P/RkQyiT8blA/c8q6SE/v5VVZYNmJDuP2rzsntTkTM/nTSzQg+QubV/idzL/a9GMmHjZMpyYp9DWEgVNC8l3jQ+VGnptld5owJyoV0LoIbl+qxzzlFLQkQcO++CbW+DSb3w9NUbOOOP1/4FDQbJIrG3Xp93Bh3PUSJ3lfm4r6wM4e07S64MOp7+k9sBoSNE+vwRHQs90Ctufnoo6K+mLq+ph8QXYXchuDSIhrgVSf2DV0Ccdttwl9qucY1Joxrz3qaMORo/6fPn/nX7clHQpz76s0iZ5aGSXLIrdC3vdygfXBC4pxslFT2A1Dm6DycW0ygMuHig7tR4BtRf+QIUl682sHwSpHHQ9vnSNwpmHvydWZf9poFpW6fJoFbf8kn8Op2IBKk3es6xEzcPa+A9fW2hkxuyDpoaTyDoA/mCA9HOnc2ufKevJZvxuez3qx9QrZC2XU0p46xaou+5sujffRXUr356hR/k4VIWkwpN2huh9GxPt0LxabNvBIRmzVy/YpNG+xiMi5gd7K9KcM3A+LaC5bBB0LZdBmvFnDRsyaoR794l6jRmsd6bd1zf5jWeYxvzXVp8raazQsujfb8Y046cFJfRgimf0vLLDy87F0L7r7Y1jMomLcvYlUURbu6e509edzcy7M+xw8qjJOXYlpmwGEU9N43y1lsnqbR/+wb5dl5MpeHW7f2QR0+EbguH37mP5zz+Rb7WBtxHCUAp2AjB47mfpiiIZdBWqNwobC+gp+Ez3kS7Pav17pyQPF0udEKLLnXI2KZAMi+WOdsA/xtKR6icO71oRRjEoPfdLh4V1LFJr7yxrf/12AR3pieNOWnx/hhapU6CmKPZsxjRb8ORfgDSAnIk3EycTl+/J6/Ecd+8K2/dvlDBrH+weaLP77OuewnuhjfuH6TN3pE6JjGl3eA++YfwIkvPHMDV9XW+mKDu7lOBcpyzgVajknq3RT0q94fpIJJad+ANQpHdfj7XT3pub/B1/DtjyxClTSNy4xkc4ZsikNy8hsljlBnWPgnGV/xYO7bX0/MbxwzHmjTFx6YfP0tf/Uv4xMizh3XcQaD1E6U6PsFH2OJf6xgxEZYNCIFm9Uq0ljC8QVGWW8eDC3G+TBuAPHz3s47NUjygt9+t01+YHpTkfqc25HRe7JQP7trz1n2GfqdcWKfyRcP6H6KvJ/sJB7j4aqDIu1U85s1edOPF7yALFiZmdzHe4ynfQET3/STOC1TT2UXjBfFQgJ8HmbhBT8FrpWJFA1tY9Fee3SOhwjjY/vJh26Lyyg4/tQ8jOsn3/jMWv+7KnUfvvFpOT/LxoM5cX1Q9zyMA5uH1JyTee2nWH04lxh3X8w++ZKFf/PK3E2X7PtQLuMArl0jb/qBrgZq1ovvk9DHri99hnvakNRWELL/3EFcYxpIM9yZP0AnzvijcnKCsW48tNtWXN+zLtS+HMizWFbVVfBlTV6qG1C/9WiuN/Qlj8vAp4dJp7zDbqyAoMv6JBPOc+7VvGfL5cB7Lmzj6ydN8161+itAfGEwwIChNVPUeXmYmF6/0MXBCjHFoRtBXw5c2LtcSygo2W6ACD0fOpbk4cNmeFKEEQRhO5KGz+N/vH1m/QUHty/cIhueOGlTkLwOyWsrazaNfNN6/ztu9coxGPYdi1Xi47Pc8LFnpRDXkpr4kFe1ORcz6IFC0NLrH+1MZIJ0XMa3ExJ9scYnCLHnVgLPMSt89mDuMgu8HRiELUePikbKsSKchqbXw+Bv5cLfTatf7G23vxt8Aamrj4Dz7XC3L2LVOTBpXyoLvyGr+5LPR/rjc4QvDBX2CbaL5iV27KefG2g5AY7sMo7sYmBB2kmWDYumNfCHe6TDPyczSfR7oqWR8hxZkM1pT9wuS7hngWYxfsXH1FiU3HzA55nCRaY6jZH9II/2nHhpe7FNamTXeUruadiHcPkVoBfu6P1bc1DyZB4/HOdFLPj6ipJOYKMQc+Q5Z2MD8ApTMUpyaEkW+PviUO2xH9uMzBnT5gC843E8JPNavnTxYdYIIgo9Fz19G4/GaSPbQNeOdWNi/DFg37rY4pdz5ok5iQEbOXoTl9r2Fb92SP3OVOO4/cW3eiPm0Iywq9FuTmdC6gMSX0uEFWkz9x+Xz/XlWO9nPOq/MTaX2//Okd10MXjiRzt46n5jSBOdYqrBtDn9iX1P5MGVJg1McOTlujqtdcGKvai9adLvCuWbNGLMSUCKnifMS6ZHd50gKyc3uRQv6hVtjxWL2HNeSRoV3FinfpzA+z0HLZ8f4hzY5+VDZbCX3rhNsP7Yrteuc43jV3/Wtd7HhL6uFQYeXCXHtFHqo/4Kvg5YR75Vx3X4APFW4qVDB4R6vVMHxg0d0XxlOe7NW/e03mxWjm2B4uuvDX5sv6QQFSzh4bFm+Sff3U9YM8Z448GXQohNX76jRBj7DNLiaiHma4LPOCwi9Qa6VXF7PD8HzDKvB+fAVQ76CGOc9jmP0z6QJL65o6ucDG6fBLWZw9YKafjmBD2YIaJS1P7kkGYMPXfJRbzK4vUbOATO0wwGsH1zzg2tN64oGS8wkYuRuW1zIh4/FSfekremjStcyPpDNcCt1yt0GA9OYY0z31qHy8tvfOTWjziQTIzx6U04+se2y6epkFl8PM5cjOw1JODyMi4tPpyLiH9Ze8QKz+q0lzi6crffUbbDuLSAG2wJwjL9AtBcm8EZu0A2svbxX5of898/tSfWt8bjTV/2ATaGWH7K35v7vd/78dMvvv9efseKTWTGUeeJwe7hKw+bvs6LufiKT+YwPo4R6XMP4N1a+SJvLvRhWx3X02wnwrF9EWqEeNCxdr7qOb5iR/kaTOW7ynb43qMtedJ4ysrB48eDakeU8cFmzoxntPzgOMPqDz4wRfjm2/wdv4xVtBmXflIujXJxAwtJE4I8TdYwasjHpNQGau1i0EUQWrzQqDA7P5d6bcXbavjpWy/6w4//BtJexrJqlN+2NwtjwUc8fcuY6Pbq67ij8mzi3Eqm5MlrZXqwYz1y700CySCw3zhE+qCDLy4GRHheHYfMW0DCwRhfB+VdC72mBTU86M+5dpziZ59Loj34XvvhZo1ctuRqv9TFMnZr+ssOyQM3ceSZsQOT9eGDOj4Nl19n/SoYamx+Qi56/24if9ORf8KSF5+yOw/l8mCO3Hgo5z+JQCZG+mS/6EaazBTnrPOgTE4Z4wwD9x7YKXsN2j22+vaUuUGCz5jW5S8eGxiIiNdx5RQwpajJwYkUBDDnizpkZu69YGQfaw7HipP5oIm8i+MAPhCgsiC4Sqb9QXWwa3sU25eP8t17FiOc7jSW+0fEYhxJ+47kTh0bH0pxb3GPyV7Mw7n0k/MAFgTbiDteGjIEjDfyHdy0Oyf+vACOdMD1HJG44qMbGnPi4Cn0dHb8cCjyrHFUFNWspWeuCA9Fa9Ym8uSDPC/WWTFjFwdTO3Q4GIg0vH+JTH/XRgpyTE1CtCmLkc+OFautiR/FctT/6Qtke144IfA2vdQIJNOcDDy2GRhCcbJl0MvZH1oxF1Hu9Ti5ffBgTtcPD57k9G7KibkKTY991e81HbMPGgb/UmXoFnDT2W86HiUT8k5s+8kKibK4x1L9r3xcAhyWFPnW0/5SWdydwM2D32KW492++vc6fiyMWWfNzzkqwQ4jbi5MzgoXwATE0cWU41vMnWqRHMYFrgmkioXe2eCYTeU4rMvlSLJp5lqcvFmQabCQUyNyQwjAexmAcLMxIefbDQkgNDX7U7VueN3ENLr4OQeaHRkTgz7aT4Xo6D86OemHDevduN7HBa67mMco6D8FXftGq+MyXYhhbOiB50CW1kO2F9blOTjpJ0rmkm6Wbzi1o4LvsQlbm/HQdNyPLfbOQ/MSrg59xpKHnKeN3BsCdSHhvO7fmiF0viAAr9x8UKHb0gvF9Afs2I7/AHcu2izeuYpiWyVOHMsVZDQfq+N9QctFHsuDV2XGtHmQaKNZa77HDM71GXLW+PDIN/RaB9I4zcc1Z4zxQgHuMZzuXKdwdMU/serTPkqIonvAlU/TmaSGZUOl+RRy6AmeSOUjPmr+biSU93iioOdbGmHaL2NcxINcj3JfFI9BCcZ6EffpQfNA52u9rgCb56lhsjEsYJ23hiiu87OBXnQfJhmuK+amQe34XYreqKN46cVxXy01c7MvtvO+kU6duyznLZMibrDcfPHqDR62/cp+HQewL4WciYFyZES501Y/9l1/TbTcYjmc0kHYSPqPrZYDfBHex+gMxhuK5s3TNXlHeXEIGPQX7DHt2n7zsnnOrQm4a6ZrodS7LurA3tBY6m9+9LR9aWg/ps0phfGOeTjUY4YDYOXuyzbLVUuMEwucWPBI9eda2TFJvNKVG2wSaZx1jA/iHKBmzHs9cvRiKy+cpauexqQyHOWahlV9CixPY8FDbtSWECnfurMgF0R9PEaiTVwSx5qVaSeqe8abnNEtQ8+b+tb9jFWbC5xactwtMhFnSn03l+ZYHZiNHb2m+m28wxGBP+xOt3kkdOyJ4w9roucTNfytue+/581/6cSFcu+1dz9pzT+QyYOmbChf+XEHd4/6MubhYG36B+Wb3KbzVgdEcY9JPpJXxVGriQzuMb1Izo/4JAyUvJ2XX+4HySJa94jv6juqPS5+3w52bMh7YhKXPZaXOv7hxrf5tNx31jzSdHHLD4A3kGTf+SGofRk+zil5CEyJ/vy6Z5rkSKauQRubNeDaraPeedSAzXFtnt1/WBtwvXHM+C9eq3lEAr92PFHpHyFrCrn5GTDBBNANUQiovD+PjrXU5c94sKayY/AAORJvCtrPsEb3NW9WGU+MeekXLgfMnKLDzNonTnxQmw+cTSUOKTE0hkdxZLhj3z4Vir4FAuRYp8aknHZ9Lht7pI7oyL01eO7Uuy+nZtz4FNx8Ys6HcD6M4wMK8xobf3OOX2X9Mf98hb8xx0M5H76F4/z6Kp+YC56QvGIKf3tADmZC3mSUQ0YrNXrGP3tDhkTM6JtvckaZop8SI8sclQdh5Y1HTW+9XgwfoF7Hirct3xx0gpsX5INTRsOcNS6qLV0r27p8UE3yM+uhlBnD4/BZa0xCFtf1cjvtudS8Xiw2uqbWrzy2RkX1vLoGmQn8vJdLneU7v/WQX0/NQlbPWo8gfw6cU0uUVtrLGn3GtOMz+Elz56mO5BZcU6zPyoOncnqEhjG1EPi5Dvg1On3IIYhU+mHHJ69eL+46qymG1ZMv3L70Yc4v3WXjfWOxzYOlWt0rPmpjWyPPy81kOLBRsPUwfaBJHpNDze1POxjN9FOhp9PsUx2bfELofMgI7AQo8XFOEOaOYAP5+MGcdqYaYcB1mUSexOUBcgcd7FGv71Wbgz6rpPuvvGt5qa/kX/Rp2DeUm/IL/zv6ta3LFxJeOqnTOHFeKV5aLz6XZVO67V/q9XbV8+3iOCIkS7jKN52bbIioOZEZ5S6AOvZEazYe9e9MSLlJ0BCw2cK1BXkursS6crrEgNPCaTDGtt2U9qQ/EWLjxOVTb7h23DfqojYH6sR+rt6NpTk+uC2HFDkMxTK1HqwOOjtc7zc9tZC3ZNN85F6YDsr4O/a4rJu1bt2gCDtNnTt/xS9WHdbhKR99R0kvUsZWMpooauInDduoT1rYcvDiXjHNchFvL/Zr12Fi4Evf2GBLM30ZHkOPTXlzjL1thPpKMDIx0cJpOcLkNV29Vusiv1wfDiA7ZopGejHfLDFsJmIG2DntJuwYpm+uiTYm90n0C/2+w1QO/gSJPE1Z0K+5olBtOGfOJjVaU5L5bloLnPx27BouvZnNxuoQ4ZTG8SWGt3fVgYttqmIn8vGZ9oN5haHfcsur++X1JpYcPnK+0t/47zD9VkljZQLbvBQT7sRa09YvyaJ88jum43w0T+5shOPzuedli5EbNuYqv3nmQ7n+N9beyKHnBs8Hb+LytnHwzDP2x1Ye9U9K9h2Ouwtxs22tnHXDXtFvNCkzGLeOmJi2VuYQtPD67BqsweOHB8+zDy1Eb/++YD7p3fY9v9VN+siXWPjMXVPGK70aECb35+NU28FWaH+ReWXj1A/2tFVTj9C6eiBixO1eA/Y575uDIy1XfdrWXV98CAAH2vEfG5pHxw9c2Iwf7Mmmzs1ZHyz0WdLhWNLJYcxzeXmgoAfy5LS+8HaGaoO/4HOtxRnVENMUWxgEFs2Pe1zqZ96uzXEgtAl1bLp6kXMeQZJvxn39q8CncRpsAqVC3R6UqRpQYDq+m+Nqtw3iKU+A1ZuFueZkTQJep4mJjhM4Mm/keTEm5Fhf7OlRGyeEVGbMww7mnWt6r+v88A2565w6XLR1gujJD8K26HmyNJ8T5g0Z/eQB+hSSzTdxmlflOsN+YY/TB8LCmpAAxSFdJt/wjrt5mDO55x43v/HRf6yT3sygfZtfVf3uu1/Lg7nvkiCbZceMZHFlrJjffjqiUVShTtO0rhze+3P3+15c251J1Tn4aECNRVrsM/O1PtYByCUwmh2IC1Q7ikbt3oEc3/hNr9LH2u14bGddMYf4oqDia4zHB3qM2OBxTLauqTTk27EtF35mEi017MHgv/mgv9sAKYT7rNzKyP0ulwHa5xe3xOGr3/VnXDr3sbjHj19OTh/cZU/1V06nfWRvtrMf+LCtD+b6cI6/Nccn5XgIF+7g/JScD/N6bj5xMt3BUBgPJF6oaPtJNjXZF1Kz+/AYhG9qh63N6OxZEIpAfHFAbl2fReLvGmHvAEJ3DhbhKk4qbRFzZO4Wg9AJO6o1HS/gYzX5BRzthVzbl+qPorxjdwGN/iVmdK5t1jF2RtzK7cF7rBhYjv46a37QzQ9Uz70bMnb0YPLSbs2HT/LQen1jjOjwIIG1sA+t/AgFCmC+nn6+noOl0O2B1AvO6Kp+M07w6W2Bc+z6YmV1PfgDHdbEcDFLvKOgkJd6185rJFosl+MXhQ/kji6+yUNcDtSUrY8w+G332vXwMnjLseNQjuZY1uI76BCOD/GEDRZHxJckosg3/SjqFfTZg7ntMCyF1m3bJKSGzgPesrzbpo6ufzeJxiwgxC1vPo1Yfqkn9GaA25vLMumE7S62c1h/B2tAi326wITGew030aXmpFqfL0DfPNM8CbzJi1z7tr9QE++BdhEA5eR37Na4wCTquYJ9Xs8I9vTpqSJLORCDnWdhp69Swzul3kSNxMAlCcxc/7k4eNGN+md2EC11JI/9pwvGyMmpj2aMXBjoJxeabEJp/MTNEJqY6U/D0cgr3yoJkxf98W+lxAbv2vRJ0/cXR40zkK5N1qo3jtFJq7UH1rpjeekQX86BmR11pFZ6PSpnjEa/bTojLAptknKgv4uv7HUWnYzDL9/gGLgUeHLc78gzaKhTyosO4PDJUxXq06/k58UcXfj1eME+eWLtDTv+Uou3j/igMkckJgwdssJU00aVwE9L8+tBY3hKddm+4KX6sXWcCOT3U8sU5T3hAa/n8cNV3w68ekEzp6WW7YMkR/9ezbiwttMxWxvYfAi4fU5OaRKtEC7M2HXtHAy984n/8cUAO/jkf/dVHyO/qhOsN7f1FEZ00mkCk8fQOSBkRz8G0Ih1HXsbc2yHXlQ0Hu+aml3ltanbfpDrcYzFWDfPnPOLCdjzIm388F7e9vYZZQzHtvJVQ/kHLaRH/E7x07vGYQSnRABzXtlfn5u0bJ8xiB0MeyDt4rUsUw3bItCYjzjCDJ1IIRwWRE0zOtTsFfdcC+UQLTd/rB9rVTGMP81NYOOR83tZW/U34IVI8yv2nSntbkYJSx74P3yH7Y3k1ivncPZKKFGqS21Jn1dHGxvV6BTQzUuIjdVlNMHWkOOM7uWjOaDW+D0+61qC2OTpPLmqBsAOZhx5UO5YdGywbT9bN54++paoK3VlglHIGYInvvS2J+8CxSouNg3iGT8EfaO74ICmKHEg7U39GKPYDSq6g8V+sJw3acRYmo5z+4N8gLIyXuJTL572vRcKRJfkd1vWy4XtiBcid85U1yNxYCQR+h3fCb1xxmkwNfYeJhnM3EPFmJHQ/jorXF7L6zl5l00osWzSYo30D3P/kH8gsS8f7oVkH85xP3XeyIexDBy3H5N8+JDsy3aIIFsasiB0ab+vDKHghpL+nEI/XzyaQX0Wt3W9pJlckJ27JTTZNKbuGNLOPPHrHlfhk4V8Ys5PbDHuscmFIHFGKIrekb7msCPVecL3GTlClKJrSC40w/vKBDplbG1cx5l4xjSzdxnq07GsFY4de+jUMtajx98HS44/yqIEACLRLPh9r+QQNEy6iT4NcvATc4WjgafvF8PBH++DK1geWHFd0/F84o44hfj3qYPdc4x7IB+Yz9yaXqDqd77X3VwMI10PY7TD9r6ByA8yzJJi64RX/2A7nowTPjNe6cfK1rTzUI3z3vHkZHqR+ccPeZjOr7Lyqbk8kKPeB3I/57z0QV3m1gd1pIZszIywqfWsYF2pTx115O1p/g5iRB6UrL7dgwfg4hD5mhIBO+t8lbY1E6v2Y5v4mOUVdx3AY0OlrDSABqmG/oC57QN7q34FyAS8HS/eES/NDXzkLwYaz7MeH5eeH9yvdVn3Ad20s8X0Pq7nint71q2flhuK7vc0EsMfBiARrwu6czVy1LXM3uJwjnL4OF/OYABO2fOprVjRj23C2K6aIxzlgY4XayqrO695H4kcKNcWbcpwd1537bpeJ+tQAOhaq5hj+BjX1MbPwToW7xEyXtuOKjKtlkqzjlansrmjWt/tc9v17HEcJ3498E+RBlSEQzn5R43FfBgILvv5Gk+8LZ89mJt9i/3hKTBtuWSmmUE/ZUV7M1onvPKaX7I49lq3H+axDpvUxkL/3pODxfZunFz+IVabDiF/32xu8OTIEJ5uvNuPIWBsG+AFVwJ4OvE5psEJ7RmWWld9SqBIfJrT8FQ+BvQuKVApPdGRWFowsmxeTmgWX/hMOYsQ3vPmDHCuv+ToGmUtNGFPwvzcsQ8IocAXYsimOvUjsAvM35dLNuSKr/HTjn/lKM+6Q6weGvMkRiNZK09qd4/XSIwWBOKmGuVjqp6csFnZlyKEo4eoECTbbDTbF/IWRa0euibHhbgetJHBjsq8bI3fygNNkxz64kaBMUCxeWPbvIdzcticDG+fsA92cpN3bI0cTHtCVekxYHRNKHx4IL/OV3Ne0BvJqqd+WZs47hhFao4Fyn5RraiL2NWQe8dIz1E7R6VqkvT99ym6BvaORN+8kfLKIqVtCVixavswlqmwlnG6mxb5ThQqXsNH3u4RvPlIHHx6TpROrxzwF4fj+IpAlm8ct83i0PkCK247sV6IGm+Pp7+roDbO0E57ccwJjJ4742Nf0M4kbvjNYGBTlVzoAOA+nzYdnVUOW79yvLY27pXxAeB/OBLIoTrW2tDdL1reoEV5bvDwzV7ZuXkc1q+UtMKZzu2DVoh37Iq5jsHJ502EjgSAwNpKuD1YtT7Y6Jhw8m0zinyPPw7AsN1FXxT3AjzKIhvx9qrM3N/ltRXLrRjOV+oH8Kof15hFxLj2c06hI/icY7uXihO/9mD8cW/brg94dYag8tFPuwZsd2y1xnz24Ze7M7zlhp8Qm29l9nx0tQ3bma/n0xcbZ7HTl5k9uE6ZJWJ79xtyiMI4sZvr5eR6rEOPk0/7+vR3Fwtrhn7I+rKAwMZ5dF15AevQ+AaYw6gLT8MchxtIswYFU+LpwOEp+KieuiRdie5Hyefx4CSlc+RIjSV/nwyn6G7k041ybYxGm/hRoje7nC+cr76546MW3RAcJ9CJYFjQyOVjvLB5AJaHAJmdNH/IA4HvI1P7R+Zzs8Z6AG+ZutV9XO7BUdHPOPaUJj48Rg24mRwvqZ4cdTc/+vdwDuzJZ0zN5Gk4xCVpiMi759U28bOZ7g+WAWYkQb7mnJni2sJ/Y/0m/xjjm/xjDTDcg7Gm7aZ/r4VNM5lsH2N7LcRsZ8jXDDw0e481l3SdoYxc1KGodZQvY0QOKZ4TRSXHAaZyBmxyyCsxOy/T9oGRs1UO+iMna+TxQe4PBzNv8kMUytOHcreNATOrHnzGWC4ow+u6rS9jWh4k5oP9ih/Xh5g4/Bos/vCgj+7uK+4msfy0HKDNQauoHqrvgzI0y4c+L83kjVybOWvCOPgZN3myOOhrz53YabNg8sk4fh13H8756WR+lZVPt4JJ3U/Gbc35V5v/0ZJzMe2+TzCdcPEgJPpmS4rKj47zirFyJIN99uIwhy+v8dFxpnHlDLYimB1XReYDWwzH1tEQVx0+zVNBbrwjpDRrhbbPOuV5QwqwWdyfz7EuPYAzILk2OwwXHa0XG3by/7g8+s/jri1xjJl6cqS91psXMy/v3WLYezjqfoKu9uI4r2hnhVPbnwgUzhVzrhYVlu0x9d3WIH4QBxjUThB1vvFzzEe/0KgtHSq0QZJGJMZ659+1FCVr2zUZzPNDHdZo2mOHo/6pEw/ZBOBMp2mTy9YIHdlikXlYR4GTYnVwUdDFMVCTP31Uhz4t8586iaRd3UlG3BzWmVqWzI/xau/UwB4AenDmOI6aGBv2MlAcP/ivrM7HTQw42JmXCa2vcqUPjgT8UjGZN+Po1rTuk/6ki080e2a9UZzmOg98mw5Y+90xHIe1f6lDXXwF7zjYWq7h+WK1AYI//pev5sUsCfbRbfy6QLKg1DTvNqpbN3Aw6PWl3iL4NBQwHwh+aiNccea0eZAJ4CIHhuzX+o4rXJ7lYeTaSlKcqPnIbv7Tc/uBfYJzApMeG9V+gm+YjEFaXlxj34dr/lQhHN4cJIgX6BD2TSD6+qBvLg8HfPJMR5OSxRjbwOZAAq7yMU179ceQoIxH2ppS+wafNnwZuNZjF4sP7cev/sFrtxpOMLzwyUve2nPUpg+NlP2pmljapRwOkMlndRPr5OH81cd84v9svpeePpHHgM5GCa+l/UIUc9WaPTzj8ugiOTQQta/YwuaxxhME02tJPqT0lKe9DNgYA44vBd9RNOdnrItfF3BZ4LNP9VdYwmbeL4yncUwJQIxtr4xvdTmKyQGFVS0nuzTvLbJ6lHnhi49ihJC0jfyUowuuCXHJYD5aOCfbgAwRhWzq7ask6GYeCxTnAfspk/3hPYYvC7c7KNp7btIM/4EoNEcTBp9iCrEdLLjzKl7Xz7h0n8OT9EuXDkSG01rhYyzWidvAwulWb8oymmn4E1b2MEe++Pa9sdSMGr7OTxQxd1Si6SKAODF2rACkPb6uo9ixPus48R2P+pUnCELjGqfuRZML/oqyLHXBMwhYira7wUwCNAdTS4+v6LFcBPsmDcvB3vYaxnGrID+K9aFOYnPW3MP0+y1lb0qbBTBjUIfC8VU3PihTmgfjRk5rq9FQYh4cZEawlkH+Hsa2PsNftnI/McA+pVmDaR5rsQ3PKBbXZudubQt6fEDzxbqCZC4qzvnKZVqf3ryDrZ6jy/ask8SMreYBAUjeZPPkNzEhuLiUm3b10q0nPpFt1ql/KwsZfV6qc9hNHuyWboZpPf1duLBprK4Zdxz62wg3WUnRMDZbkPSLwIMkHxZ9lb97lj8jDRNQPxWD0IF76XJ5YGnh/KPFvUL/4yOf1skDgSidk/BAJSbJUH9UOsu1iOWBA2OWMek9GnzYy7fI6trSGsykrfLYPx+a4K451ll2DobWJQS7MtxPyYliEILRMDEyS3PWQFQsV8aU50bf5cBDOf9JRpRgmW7rDBa/knbm6SQNN6EaU3tEWkIY5ClymY5WtccaVfsQNY5ArvISbsj1HYPLUjw5Ijz1tKqLHoDzbs95I8mrekaGr/NQDecpE7b7nPkZKHz1EuYmGImxylf7AY47S0aeXw3GLjow9LyRTR0d5yJDyUsYD+li2PGtF0esb6Udr3L4bYy+c5esbDe/pju5mgvDw6IYXeJ0bMhjX9Wh7/03+sVRs3ii40HdPHTzoVzkPgzH1gfjfmouvn5yzod2uPLIjzz2xblKg+8+0KJ5MDMMYfWcZskhQ5CjPDbBqUi965VUVV8D5nwCTpEm8wvolMVWedtW7hjXobpX7NLd9xaHfklG0V7QYFGs50FXUP3LbG/4aT7cb/aNc7p6cyPX4FrVdc7eqHf99tdZnwdz2+ZNcDHxYQFOjI1A3bXGG2vKWjIP4HuiPOrkSrqcXYWHV5K0XYtHnXa5eqz+9VgOQrimY2Sd+euqcXJtWe9ae617HrAfNBTjy8h0PTRD+mAaxBCXtnK51GmpPRBZ6OGLjYa2p55ZUDtmfdvt+i9Pa+Zg9I4reXcMHta0VV19URU/BoSHDzx9pfhwo/1bms8+MVdk/AiczDYci4JE3ew2+xkIfWpc91O3c/gdVYQQwPGq3AA1fcTnIJzgN2Fl+X6J/XOPfwDNw799+5DkvW8fgv6gypdB/KLzy9A5zgtdf+p5Pd2ZOek04LEXNiE3DlvaVY2B/qrbuhHGCl19CEvB4CtrLDVr9esdUDuAokBO8q+yeJ1+/TkxsEHBGj3bS4kw5js/QxJnP8ATjz9cT5328rnOsVPiu2IVcRmsZg6b5yVDaRkBSDcWtFXqlqC15TKoutGqA8rlkYCPD/33gk0tbynh7+vAFdafsaGTm8dQPhxnIGZTOPxt656DfhPX+INLlXm7fSs/P01vbH2uPBh8OU88mFra65EXlOatpzGj5hx+ZhyuNy+1F+UX2o3U9dUo8kS9OVjbrtLxli39AuXCioKactGUZRUYg0/z4UD3QQnspZAgnTHRMR6MWdQWnWpCHjtMNDaPW8b2lHWzZy/nBpbxX97kc3f5YR0A+d4TsH5hQuS1GUV8KRf06Be7NtrTczEfhTq6DXjYKqjO4aQ6CioTPNX2XUvy7tw3h3J5rPlSIJLlZv+YvDGK+rHEGX91aBMFORuSn4aJzNsTdXEuQtT4jFyKE4hcwXadEmOCLALjTKTVTqp2fCf/4HodwD+FRBRlry5H9h9M72VHQZehECPNrXj3nPYvg8TmDem6Dva4nIXQ/ApLzw4ATRu37pgjuPcObDG7145rK7FPHP0gyrg654ghuH2dTfyYqdiePZWAqqYWVFkDPimrnsS6OlBzI1sjOM2DbXzyKMH6oKgOPT4CvGbbVvscEiFrIRfvVyf9jAkHL95AU5cuayQC8i6WGNbe8SnW9d4VrD0e+rFMpfIQGg2jG5nWmI+GBPDtD+/Wq2Z/Uj/rf9/sOy7ARv8QIXXU7JOcOWwHMSd5eXzrsmgMFHKTOCJ1ylQV3zNfI3p4U89P3r/OrwLyaa6v8pfdYfVTCtxk/TKKcDC2/g0jfJlDCxyNRQzvR2jnu13D9k5Me33KAqYo4kQel9bTLu06vNTgujTG0QROmBfshP5M14ya7Wfz7cIiyLil3hzRrFopMGxf56HcN/k1VsZMbAbHN5H0jy/egHFPZ8po2D/DBNnobIsepfoG3Pir0o9kKFkjzouJBXFANb8cg9nzdoHLLRXOfg9JjHyh9Iu296bTH2wS0B6fc/7G7erKWOVnw5M1PkI8RGd+4VrlC1c80FMi9tQoDw/pamP9zw/iA+j712uscYVmeZbsrknslPIzd5TuPyMnCdPUFlyIj5382sPqeMiWM8aHbIyf2PBQ53zcB3I+jNM+WB/Q8auseUX2FR/PY2t0eWiOTMy8tm6M6ugS+WBH5gMB9EKMtsr9JB3IKl9qdPR4OGh1BPClRXm3r+FlwEUSe8tEnGb1j3mtD8cggl9dNMehOr2eEBvqV6iH8wu+m80r0Zd9NsMbv+9FqXlf2b8jF5l7umy3+6p+/pZczgV2YvleF3C0T1akTQtch6QdQaM+zdM1wc0Q0T+BoO9BiJULe16UWre1VizVMbd5Vmx8Q+SwNeuTddZ612syA4OePBc/kag838X4KP7hm3xiqi4p6H/GiH5/XtRxuNMfjs/RaNq3tblfs8dEwf2BQdpYyAv3MZ3AwPDb7KYWWIrPHsz9zu/8zqe/+3f/rgMF5D6Jtj0plSGcZ2kkENxbjj6K5jDWBV34gx2dP/GOfNdE2v36JVD4pQRPcEBbIm6+ZxBj23hxOcUFcFqXEMwFewzbj0fzSBexcbGQy+aWYMsJzcqHIAp1Ma4Lwke4sw6Pc3wFZrxwXieUb+D3+V2KXtge35euqn7Nenm6BcDSXDv2aSYuGO5TTIidBp68qH1ehnz84p8zeDewfcjmekjo9q/d4UaIboGl5t9LpyUvjNkCxGP3qjQmczNmoNHlO4dRIE/J9b6AVXxQbz4EdSxCc5g2BjQA85oKzXzffugYL0zVL771cOC9myAGI9I5vKwq09i29WJpACm+cv3W/+EXqoM5RFo8G63N5To1uZdv7fow0KPHTuPUNE9xRszvqEbQDbmQd/OX2zg22JcxQgRGYjwLzSpTcLSiU229Scw4xrKfLsIBXM+DrMNhYClSypHjtK3SLK5qZPDLjp/LFHD6UmyOt/PYRolLCtieI88Q4Cd5IWBi9FwZjVSRjcndhAW/vPK9pWJHCbnIKz+AF37nYVVbr+fyNu+n9UibC5r2jZqxpvXSx3UyyO2Ha/cHIWwEOIKbqvrph/5oEB6eL53zi6R+KU9yL2obl80oc9j97amTQVLYtUROm5H1NFb3QaD3bgh5wW8CjIslCsXUu2km3x11kiF9lxS+jlOOo1tN1y/zBMQjUsvd3LAf2T6AL0zmi6dxsFZ5TBGe8GNLRdiDGdJ7n5QJXwU42jg+I9TetYh8cDa4Fc3FJXJtG6ikm5fUAbjPsiGngNdvhG2j1C+H6jxGpkc9L86DuYN54q+PPwHmwVndidaStn1IC9NtL7RroRf6nTyc+G5uxaUdM/LhaIqXgpDjg78vDlFn2Lqntk+otGvEj3Z6vSlUpe9ZtmBx5OCNCaTI6HKIvLk9Zxa219IMggc8ATesKuFBSZ1Dvx+SlyQx4s2LEWtpa1nRje0AyDV23PNDzK/yDs9rUHQ/5ZNu/Mob43GuQOtHvTK0yYWH/t/E/+s8mCMiD+jO9YBcp1PH7enkQxVjxwXSu8A4uY6662nYUh1e7W8tx2YcMz+wUW6OyrU4SsNp5OMQHxXDH7nrafgkhZfzTaCV1xb6S5YZ06/9NdY+xFRN3/aLhzIZR/OZMNISK23ilzn9SMNcAUwpXxqAtgyPlesmxotbGOTvJaodi3W4h7JjFouuHE4vVGJ39XCt5CZaYHGPrJuR6c2d+CCjw9cbanEcYLb/DkqQ1tHP+jPvAqWsGcY0GcPkYu1+lRliSKCJ3fcGO9B6fHQo12OZiNNH+373F9610c/Iizl67BkrH3ghz/kHsxh92F8ffzHB7a+pRlA+D+Zo0rarkwAAQABJREFUD2cfyNHOb7yWojkwvOZnWkSLvmsLLDZr4oPLFyu8edeOAdtdTlsbI4tPEa2I0zYjr2w7B9epHgdTbHNYr82hyNWOn5yDly+8T8ABTwKYTg/YI5rvMg4qzclzzS9+i76pF/hqe2KhJ97HhVnARj68L+fnHn0gx0O5bTNckQMUT90GiilPD4j3UuwDPo/2s2HChNuLIQ601T++K6H+vLz1PKCud2rWbtfa6paDGhvzTciux9QJjs1RioDMGFDULz4t16w1iLYdIDoObnyWQU6ZyiZrDtZH/7TXf9fOg9uM4mQs6rwAsDFZZiyrjEZjjs2r+OjoBFvhI9D49I//zj+Wz7m/lX/2T/5zn/76X/sfH+3OMCP4/7k0wZvmc81t/YPLO1bruQO77S/V9u4LXbwvYC/+/yDJb4zM3c6n8/ZCPI0FUFPWt63ruMBLNaKLPwuG6fMnedEvXSG1vXt68x7kYn0zuJzWk8xWC4wHJxqezxKO7CKMhsXbZEjIi2pvKJOHH+mMLlw9kSBnMccPt7S4CO98kBN6lyjx54Fc9gTjeFuJfl/6lh/dswECGH6l1wM/mRL/qrZFThWO1FynSX5rV8yB2hyPMW2Vkwd5Aph+78a1GxkEwql5AaAgv9fqOGBhvFrvINJCVi2M8S781OjVcSOBbfNEzqaIEe68lHMortj6QsB3fI1XDBpjYyzEeg8dh219UNftA8MXVL8P/jGTZzjs6tNfWJsvZsZt1lOwty9DVC8c8p3GY498NwCmffAEmQJM85sdviV0/YOSlHmo6eFD2te6JW9xqeOAj4rRyqVLDv1OvcDg1XXOGzc28BoGZ3vU8Keg2ryNebUx0oVxw/LLy+ALkjm+7b+6CdAfjOw6w05+ODfezoU1ujsqylVQr6xIY5KIqOmyY2usm7DyC+xz8xMHXrp2yDtv7sfoecW4onUO1vgg2LEIW+Oyxc12sxEsW0cxRxfX2o9ThMZ0PwnGcQ//8QNKPCjvYg5RNNRY3vkvh19iulDt2q0w7hN8w3YwyX5KDO6r206N7VrqWhZ/eMDpWwfs2hY4Xr22ZVTAHgwx69cMawfQ9TJ50waXwWJfvT81jRabZg/IVTRWOEZf/3J2z3rir3/1soaXWYyFfRxVip+esg/jG11z0+zBU+ohxOkY71yB3K8Ngq4eHCXKkb4npgMwdDEvX0NMvpjjVs/BPi6PHoyBOOCbAqG6cVCXA7FGtedhowHGJy1dGReyxSVfEb4i56JcTxqXzIb0TwB0+e6oAwwflTqYUghGNcpiE89PypEDxuTEPVDup/jb8v4KanL5iVzzbrBvY/JQOLjuIwlg7LAi+rGN2PJDGOLzkK8d4l0Eb5/oM8DPy61tpsWsHEZjrud0Z5vmbw5H84FAEAlP7wdUA6ndeXzAUFU43rGMB86eQ28kzoVvouKujTfUeSiXh3OOazpzviL7TwlcAwSCk74zhqAYCUqO+bYnhanlkGbLCFZ10jbioq76eL7o6BPlOS6Z0bU0D46Dsk/zAIn/3wmHPEGkzkpIzQ8YUoau45TGLt6++wTheKNnDfI5IPeatNsC0ftefeceGK2fBH3SJWrHjSpvLvgBB2ZepGdemcsdZeDNJ/UU8z+LTUAs1LzK0zFrX6ujz0ogHAMw9sCT7sGSiJ+Ugw859uLSzrrQj2QXh53z1Bp5XrY3H6M2g7o6ZOXCVhyjKLVZEo54jsrIpiAeMq/zYGik2EsILDPw6FUVVxHOp6wdJTLD2zF8w2BflZNGY+McyyKm7mxqPbldkHF7elEb6mV+0KP53PBAVvpSOrG/x8LFLOFtoqgyDhlR1mP0yCTkbz5kO8gW4g9D/Jn32OrkkQGEYRqP6EPnhaAOjHyYO9BS5cAM0fZDLYOPyvzc/8ZPf2KNzbiRPUXQvRQZZW5MliFrl+t1JGrbsca36xF76AkaG5SGw45eLTbk1DGSc1MafGyc7bTKlQeAQBlb9PhQo5Op2Moqhq/yjuti8eqIDTZcfL+Wji95aU6wPtdY1Bg0b2RYS6SfzyoCcCzwW5+fP/3JP/4nPn8w92f/7L/36a/xYM4BCXh5x9VZGh3VjHFhRHQWYzCHHDYws27Zepqp3jW077HQbm+KNETa4k682+ML3HK8xiv3W8B1H0oX7ELo0tg50VZ2tkdvXsqb06NxwWFTVe8eo1v4mMGgEkrcBUYutMfqqxxNvKYwTp4o+Cdf5HgXB6YXNCTpc+gJP4sPbb4ZA29aROHNSyWuF190Xog7P8w/U4S2MZHIKbVitFyM0tiNaU8yHRPY/74Cj/eHzUvO+Mu5awC+8HDikq89BZBXN0V8iU0bfeePY9v4T1nO0776YNAYwjO9rLGqenRSgBSnEHFqH/ZhOgBgIT5zVSPm6skbe77jpP5NVplDNz6oGAHwkiggnvRf/MfiGoEjwCDZ/CjG1IbccXvVoU88OOOEW9cb9byG5/ApxEZ9lbZX2z5f5kfcjjyah+zdJl0OS4uPmHdg24Wvbep0BL1jMwuG6jwYXXiIjzi5MTZHd4Q1fqZwvY71VMQ9y3L7EVfzeelYXYCYSYXpb6rL97iRQvTO7Es6C4asBo5wYFGTg7ndCQ6AEVsGsCtHTEm0WzHyetym4ifeNLjZ3Phlm0QWbN25MLW03XfQQ57X+XWmE5sY4el3IIxIjNo3M+JAQlUb/AOpARYXR/QvnRzzBxVxy9N+JUrziODNGzdxvK/zpxzvBKJVcs1/ftVViunnuw+51W72abDF0Pe+6FRuqbLxnnUX03lAlDk26kMiDUrXEeHgX+fILYmDPP5HveZfodb/A9zq75g7azNVet1z8sS3N9rvfa+dynGArYNNW5U1h/pjXyyC7UYdPb7F9g2TBDpF6lytahLpnv6sj8amZ+hmPNNq3PJXD2NxxKS1tXltzsdXeFrkB16P9qFUMJw5rTWKEdrXacx1QIfDpHdSCPO8B6+dnPNtPtsPVCt3vMDax2C9urHPzPrC1fGAaErHoxC1Q9NPKAGKB+s7X91Psk/nZOMTDAz9DA9D0ZJYxNgmyTQmkJycBMGILx4eUnVgTBX8FqVziEU8NzrH8eHSKfo1Lcmpcw9FPo5r8vwh/7jh+58//eIXP3/6Pu9evs/DO/7CG7l8+03s+TU5xsF/YJBfx/zph+8//RBn/vvjD/7tKvLJp+3ynyDxYZhTOU6u2/SjNaTbp0lu+zh96xRl3NaMy3YEJd+Qo6daOjX3ocaZ8uCYjxu/c3PY5Zo0HiIUeYmGTEB0IZMPRYTmyzj0Xoq996v8QWTuVb/+Np8q/DYP5dLAmlFK7uyXxO690I/5VeKlbpDY4SVvY8W6gOnU2buajjk3p0dBuz0c/4tGh/UyRg7GsDFmcoUlPNZla5vcp78kayR0+LO4qPFHhjrjg9AmnVNLP9RjUOChcM4149VC1C4d3mDnDPLB5ZAha9wc4hPRsQOCGlX4zMG61ypMFGJxLTxlDFXRh8ndiX5w6PcVgSxDUedKa+94OF76MG5BRHaspu7DCnw6tvzDh/uhHZ+KA689G89+Ss4HdbH5RR0+oNoTQpnMMk6Ecs9Cjs5M1E32Afg19pmU6gjPIOVgzXGHQz+MD6Yt4oBu7Op6JE/QVLueVQ3IaV0/oClTRXrji6H4jf8gD+cIWjgk957bMK9f5fvY/F81J9ioXSMumMY9MW+3S8Z+LznkzcVfUc1+QZ3n+bmv45PJXHPq5AO8cO2YScRmw1zkRQbwMx5wnnYUfq4ldq5mM/BpUUBRtrdmYxsirXen7uTxAXDruK5H1/ODOiuNHwK5LlmT4QwmlxGW9Ojnekqe8XUdy9G2fM3o5EPYLZylrufpA/2np62bj5zR0svuCOvtYG3DvG0wTEc7MjlFp1431iJ8F7YXhc6HeA+2d2QZ1Xqp9rrMtGQ4qBR4zsG1QoXjG2vqP/9v/bufP5j7V/+1f/3Tn/pTf/rTX//rfw33OpHVl8ra7trIbw7Yv6QH+m77En5on3BMwbvzgK5q8Zeqg/9muJlu060/cgBHDvHib53xMHymxAHleB3xCLrqt8SDfruGFMcxOCiZY08mLRkfzg4MLDAwQqMX2HbXWuzR7bq7wsp0kbY9x2bMLODRFrNiIWzk2qI5pOSFcZZv5Er4sUDzrQ6WOJH4s/MMT3ySLD+Z9oK+98Vwjj99oZt2ylpD/fGFPQDoxRkNjN+2PIECKBaqzVXz5F05R0vojqCcAyf4FkSbbzrsa7MeBy+8syEWkz4Ox9YDbZzbNpyPHUXz6QW0bey72SqPenW+adKP8SL+1ODMreO4+Zxa3kyfCpiJk5eCzRwY3ehm8WH//cr7eX+PL+R7cXv0iXERk//OeWNhr9TZngxOLr04uLhcYNhf14Ka1zBDQt8quu5N8JiuuC+RL0DED3khJcEhPx7wkNuYIvSGeNBy5TBurZ4zsF3usRRBcFXJDcRq9cmBIe04toEd2+IKKAvHp0x+D/AxRTrqF+3T+P3sixSXw9bqzwJcVGoAgi75QxxjYO/Fr8vxXcrlO4CHfiHD0mYatl0ocRrjyxo9Dkt6FEuZGt2Z/dEH79rPJqkd/z2Ddp0MpxV4IHCN/vhFxQgAeUkOPYW9YVyrmOPylLH+NZnaC/ZXbzzn9+NTXceBE++sWnIWNjrbe65gecbTqS/Y/rzEGb+Sva/jxOCSi9HYoQ3Z9vHmeY/RQNMPYkNBDRvrgpvgqgfansk5WKakbwCFH7xcUKWP4EvrUS4sxkIlR9oowed4bGgYpgaqjeaO8/Y5uqfMeKvoWDQDiR4YbJNbzzHsxQNqPmQ0MgoeVJtLdBgGRR/NE404+l1fDGceJoXlNj6NvNYP1pZmpR4FPBPPsylcx5Ys2XMf+9pMMs6xTN5SzTjDOZfBMssBohmePFFZqrEbOfA+7pv8jTneuPyUB0M/fM9/Vc1DugwTWziDx7WRzPXJkU9+/fg176Q2W95I4ZCHAbyix5eaaPuCbkZ0JBhbZAeIqhMTv2ib7qCuKrjQn7JMl+rYXoUvI27LHZd05OegAcHs7Jzp6uysBptGkrNGxi1jyBtrPlHIrSnnJl9f8Q41bfvPfVFkWFwpuII9Bd40XAfl7U9fDDeRCnk5wi8x/uGGc3nPIHau9JN6+APt2m9blPM6bfph29UC2tfPPEySu+1d2wwfGsMjIJHQvlBFZ7q8aY8DX4xVHktMP8B0zbk2eSiX87pdRG5MUeS2fZU5DXWMccZ/vtCRQ3sx6279zBP75L5tAkzpPW0zlT963Js/IcNM3NSguudSVzYXbLw8h8CTzejEJfDUju0lNz5YIVObqHKWVqKSENGzBtPgxeBY2cbW8xYB2YIMcXrUVV3cWF+q4zPalzY80ZcLgCOExhzR3MWQ2MTNZEweD25IH0WD0B6XZwE0mx7roMwhWNbCls+Ra9n6ZnlCYrV/nmSLfa1vTyLSv45satduciEfXlnO/RAytqwH7HmdTD8XDEYOnBvEYshYH+w9nAsO4STRXGkcIn16QNu5JqzS+E2axipGQPDlMcMEojY+ZoR0oWsv568P5bLyo6guWNd+MLP8j770psVZUX7qFrnVN0/0vIodjG2yJYfkxljYw8deacei+XfAnlg7Vrev5xF8bjabFWyRmYdbFe1GaLxnnGsBDGKduj7kQD0PZv/0v/yvfPo3/6U//fmDOUj/yn/73336F/+Ff/7T3/gbf4OsUKVawodaA7YVRr4TXNutu+DH993+kd9HOgnenQkA+CP9mICAOZwjOAcaax/Yanp9oBXu9T3GCNcwvcR/T+XxxeKSlKb66lDQXt/l7jpZLajhWNVDjlEOVHNKjSbtKHWJcDIwyBCxWQSD1TI/zXpO4OKwcmqIes+B9rhTszGJTydYU82hdYM1k7qsY3xyNrLB+YkRTn4S2vyI8TU3RGx06PMSkIOKtEeJ2j4Fw7lQdWKm3a7zxvUukG0pqGtkHbCd3k/cUyl47iQW4SjE6etSjv7Ys3uJkRvj43P4ovt/2zsPQCuKsw1/wAWki4CAdOy9YUexgN3YY+y9xfgbazQao8ZojCXWGHvvPWrsHRuiiAULKqggRUB6L/88s2fOnbucc8+5Dc7F99Nzd3fazjy7ey773u+b4Usq5LGL+XFkyyd9c4e+HJtMw26TOYfPTPJditvJXBvfMMU5Zhv6lDRBYjbN5fNlTLnQH7/r6yVfmpnmXIGkvq/rj6IflKdgyiiL8YspGGnhOOSHPLbptHAcWuA8NOt/2fnm+VGe6/eT02abTYq5n65YVmDL5mZ24mZ8UqaRzKbCKfLUDUUrZLvEaPjlLacK+zJcM/rIyTL5fuMy/a8E2goZrqUkjybdnr/BfYo/R5KaOXYbCMVPaVLIA/G7yT/Yk9TwM6kTjqJtebNRYv7dir1K+k3bWDovSU1+Zu/LTGJyL2QIkOl/27uWfMGkRdrzbfod98MfhAaiQ7JCXthCl+ZCG5lqfhMKu2uRLU5GhYPk2Pckm570K/4Z10nSaSiz5+u5H5yHTSbL7/ubJHPK6HonNcufQI6T0yc/aSIM1t9foWGysydI9pPzJMX57ubYf/m6DY0m9Tnwh8lOFX769tLlo24mWUnHkrLl4+LYH7H1RZJyoSehbX+fuANyfZ/D+TIFknT38pTJ9xt34LMziRXOk6kfvov8c+TLuxuQrcvn91PY9wk+37VCo5m+ZIq44+Qe8sc+3xfxZTPFk74kTfqzl7eT3BckUtb9zG6z5yeZdH76c/uC/ruPMyf1QomkL+GIGyKp6Rup8CNpJWkzuedCdtIGXELb/uScnyKZwn4/UyBJ4kyhJdrwvxnL26Au5V2RcG6OfRPhHwIc0wSJcKWgL88x6ZnjzGkyj1CS6LMpl/wbhKLesjtJ9fAz6aor60+YKera9U37ZjIniZuJymaS3cYVpiOchw9tuI8PsUT0cG9D8+c7Dzg+bt8XoQwNuIKc34+Dff7jIPPxXjy8VLnf64k4h0gAM1hnTklZD4oGnZHh2vGbZNcfs+vNZWTzojR2OX82l0K+k+VJbs9fn5DMcbZ8crDYz6jFxfKyCZk+MRTG4jFnOsnQQhv+D1v+35zlnWPRB8/MVYIuL4cN+Leo+y9pwu0FPryEcwpazKbRuk8sH2/mOmW6UIFXNs3v8CPTu7BLW6HJ7DlcZrY8184f+JP67wLq+LTkZZpnx79MuzTPhBqurSBEJSPItOObDk8ezwzpjN79O5o8eLlGOGPy74LwPZd0ksUxPC1XAEE523f//OL7Q3twc5n+JSCkuSSMhtlwHl85c65Mhu8JF9R/qSb94zRJtaRvHPn+ZVKTcyWpybjDWN02c7/7FM+Emu7I9Y3rH8Q5+sq+H3NmvzwvETg5TspRz31QLHybyb+XSfNiQ9jSP1+E8skg2DJyv/V5mX2yfV5oK1PebTCqY64l9xMizhwnzumtHFJyTHamPZ/g95OyoUp5waQsx8n9k81J7VDfnTOc3x0lLZafPDlOqvm++ocz1YxvhXZcafd/ee1sg+UVaDDuVHyC8lLJXjovfRyXj/Kytxs9oTPOOGWFj7/ZM5VCsUxZyic5ISFzXdyhvz5cJ8r446SwL8/9407iXoP9ad23v8sMbbjdYCT5BjLnyVxAX5ofLtMnuX22vgXSOXD/u68nv/X3LEmhP25LKGu4bynH7w2q+X2fR3mXkDThn/2kWRry/4eu+a2v7Momp0zuVteMS06ut7/3fX4mj3Z984FRZvzJKZPBZM6T+UpwNYL5ht1Bpg6bTL1QPZTMDCFbNPQ9Oav7GdX1jfgmOXGmbd+0Ow73omtwrTXXsueuvcufYrE55sKJ335nsO277x72yksvhSTfVPYg3dNsRi3vpM/jxhWS2DLMcByfmcvEl3I6L30c16nSfjh5qJSr4XD18nUy1I3z2Y8tfZ44L7XP6XxTudqjncwn7HJPJA86DZFKfZdIuvuv/C/gPoPCvoz/mewmJ/SpnNQdujJkJfeb23cHPoc2OQj12HHH/uFw5ckqz3P7WctUYOPa4Jcfbfv2aYJ9t/W/3N2OF+5CXV81UzFK87/EfV1XOVimGH2M2yY7/OPZnyuU91tX35XPnsal+X3y/IAyxyS6T8gjK/lrGAXdfshIDv2xL+PrJAyTcuwnx9l8ymQbYDzk06+kXV/OnyM5iS/Kbiaf7/JyS9qnA9l6Dnq4bv7fEVSlrj9P0gjH/i8l/tBnJmWSXb/Pj9AmFzI7jvKTZ/ZoOVj5XjaFRjLmn+/oOK5JEX8vu22FdP4tFC57ZlvOzxemqquTsAybJC3TVqYLtJv+juHeITvc19SjDbrp7yt3GLocjikS0sJ+pmscllumS+UJufd8W64sfch0NSoYp2QadB3Jvjy4ksm4km2oGGqF74S4K+yH0uXjDzVclisQj88XT/8IBZLGfG5IioummfnzRaeKy1bYd2UoFl9rX8398P/QIC/zYSfJS3ZCut8mSdnxkBYs3V9/D4RKoVC8TVeI8+hBPFh/I1IgAApnLr8Dac436XfwMqA8iWzdJnNxEiGaROq6QpRzD4UvRt1QL9mhqjOfmPDLVCHVt+J++O9GvyXFlfYZFEgK+36RkWSz5/ezz2KcnuQW/Jmtkt2p2DwvPdl+hxO7stzfoT8elfuRvDyWl6c4zYb7JZQPFcNx2NLZUNbv8z3jG4m4ecahs+XpSTnq+0bc1l+VpL1M8ewfPZIiSd84kd9Lzu2Luh/0wzfFcCjBsU9LzhmuddJfl5YpH8r6bWg3u82Uo2GawZvFXzzapoZrJvPP5+SI4+QTjuMtPcxUS/bCvZ5tLDlR0sekpi8fKmVrZ1p16XTHl0+6Wn46+ruY0X/64DL5JYg4F9p2x6F/ye+BpHKSnSnn2+RELq/Cl707Du1QJoyHYu7jzadH+5ndpK3MQVTPp4Q2Q9nslj643oZ8B4EJxf1cZi6LF/skNDUJR/XddayZ38g/Hq6d5G5jhz33X+ZahLmu/BYiGS7+ZNkTZoabPU5a80PkR8r8+TN99bcP+Zwv1A/7Oeqmmir6sLKm/GldgQplXCL/YXwrcg/4P9f6QnFhWCPMJX/M5X6CVcNwPyUNuKFlBuxbhJenkByFPD/u8raTe5OynDT0JlOFTehL3FRIzpwuqeUO/HioREY20+1lvyAyZ3A1XLa/3m4c2bO6+zvpT/LMJExcF1zh0DuGTDqPQngO/RoPpNIo7bpMQq0plJw78fJyP10awiacXT6tUtkJnP4Q+t6zyG3plx97wjwpQAJ1ko37WW7ufITI+n65Atm++zZcFd8fX9vVoQE2mZFT1++79Eyaf7/xpyIt8x2SKeOFN9dGEOD8v6m8MJHwCyKbb8vVZZvsJ+fh9AkryidfS9mtA5yIG64Mo0iq+vKJSBGao67Lp4+uEP8l7WaGlgwwKZNkJWWS7PKfmbzwOJLhkly98iI+ITpk1/c/SqN80kaomOl7VMbv+r5mLkomr7wtl06Wa8KPJ7MfNxFaD+VCXjY9JCyJLSd1ffQb+opxDyYbt8t3rLuKPs+V4npRxv9IKialSYOXz/D5STkouCfFM3MpoT5tJGfN7nHB+C85l08myfUl026m6STH1Q7HbMOHTNrxN1VSxvfJ5fsiYcvvh3Cfuts7ud9Deba0ER9n2vV9CfucrNx8eXfIGJL/qO/6zndIgsq36WvAkw6Vb7LHPjHK9+Wi40w1X4w82mbrudGJtJGPpbKyh+zkLBNKhALJcf/tdrAXbrjPN8kP992R66zZfBs5cqQNHjzYhg8fbhMmTCjP0J4IiIAIiIAIiIAIiIAIiIAIiIAIiIAIiIAIiEClBNq3b2+rrrqq9enTx3r27FmhbEFhrkJpHYiACIiACIiACIiACIiACIiACIiACIiACIiACNQKgeAPXCuNqREREAEREAEREAEREAEREAEREAEREAEREAEREIHiCEiYK46TSomACIiACIiACIiACIiACIiACIiACIiACIhArRKQMFerONWYCIiACIiACIiACIiACIiACIiACIiACIiACBRHQMJccZxUSgREQAREQAREQAREQAREQAREQAREQAREQARqlYCEuVrFqcZEQAREQAREQAREQAREQAREQAREQAREQAREoDgCEuaK46RSIiACIiACIiACIiACIiACIiACIiACIiACIlCrBCTM1SpONSYCIiACIiACIiACIiACIiACIiACIiACIiACxRGQMFccJ5USAREQAREQAREQAREQAREQAREQAREQAREQgVolIGGuVnGqMREQAREQAREQAREQAREQAREQAREQAREQAREojoCEueI4qZQIiIAIiIAIiIAIiIAIiIAIiIAIiIAIiIAI1CoBCXO1ilONiYAIiIAIiIAIiIAIiIAIiIAIiIAIiIAIiEBxBCTMFcdJpURABERABERABERABERABERABERABERABESgVglImKtVnGpMBERABERABERABERABERABERABERABERABIojIGGuOE4qJQIiIAIiIAIiIAIiIAIiIAIiIAIiIAIiIAK1SkDCXK3iVGMiIAIiIAIiIAIiIAIiIAIiIAIiIAIiIAIiUBwBCXPFcVIpERABERABERABERABERABERABERABERABEahVAhLmahWnGhMBERABERABERABERABERABERABERABERCB4ghImCuOk0qJgAiIgAiIgAiIgAiIgAiIgAiIgAiIgAiIQK0SkDBXqzjVmAiIgAiIgAiIgAiIgAiIgAiIgAiIgAiIgAgUR0DCXHGcVEoEREAEREAEREAEREAEREAEREAEREAEREAEapWAhLlaxanGREAEREAEREAEREAEREAEREAEREAEREAERKA4AhLmiuOkUiIgAiIgAiIgAiIgAiIgAiIgAiIgAiIgAiJQqwQkzNUqTjUmAiIgAiIgAiIgAiIgAiIgAiIgAiIgAiIgAsURkDBXHCeVEgEREAEREAEREAEREAEREAEREAEREAEREIFaJSBhrlZxqjEREAEREAEREAEREAEREAEREAEREAEREAERKI6AhLniOKmUCIiACIiACIiACIiACIiACIiACIiACIiACNQqAQlztYpTjYmACIiACIiACIiACIiACIiACIiACIiACIhAcQQkzBXHSaVEQAREQAREQAREQAREQAREQAREQAREQAREoFYJSJirVZxqTAREQAREQAREQAREQAREQAREQAREQAREQASKIyBhrjhOVS41b948W7hwYZXrqYIIiED1CNT1MzdnzpzqdUy1REAEREAEREAEREAEREAEREAERCAPgXolzC1atMjGjh1rgwcPtqefftrefPNNGz58uJFeSnbHHXdY7969bbXVVrOnnnqqlLpWL/uC4DJ06FB76aWX7KeffqqXYyi209OmTbO3337b3nrrLZsyZUqx1X715erymXv//fdto402si5duthFF11ULdYzZ8608ePHZz/Tp0+vVjuqJAIiIAIiIAIiIAIiIAIiIAIisGwRaOBErdJStXLwHTdunPHiffvtt9vIkSMXK9G5c2fbZ5997C9/+YutsMIKi+UvyYRZs2ZZz5497ZdffvGnRaD74osvrEGDBkuyG/X+XPC74IIL7L333rPPP//c5s6dmx3TiiuuaOuvv77tv//+dsQRR2TTC+2cd955dvXVV1coNmDAAHviiScqpKUPeERatWqVTebcr7/+ujVu3Diblt6ZOHGi9ejRI5vMffnDDz9kj+MdxnfppZfakCFD7JtvvskKzdwzPd29xPn++Mc/2pZbbhlX036GQF0/c7vvvru9+OKL/mwNGza0r776qsK1LeZCXHXVVXb22Wdnix5//PF23XXXZY+1IwIiIAIiIAIiIAIiIAIiIAK5CFz5wQR7/KupNnLCbJu/sOTlm1xDKJm0sobuHbv9crbP6q3t9E3al06/SqYneTrCC/Fhhx1mkyZNylPCbMyYMXbDDTfYM888Yw8//LBtuOGGecvWJGPYsGFeOAltrL766sYnNsQUXt6DNWrUSKJcgFHk9tNPP/Wi23fffZezBp5HeM/xeffdd+3aa6+1pk2b5iwbEhHXHnjggQoCH3ncX4ho7dq1C0VzbmNh8IMPPrDzzz/fi2k5C2cS4zp4/eWyRx991I499libMWPGYtn0ecSIEf7z7LPPGuIOgs6vyfCKnTx5cnbIiJPt21f8Aq3rZ45nOBjnio9DurYiIAIiIAIiIAIiIAIiIAIiUJsEvps81w59ZpR9M35WbTb7q24LYROe/3QfxM57du9qvZdvstSZlCtIS70ri3fg7rvvtt/85jeVinJxre+//9769etnd955Z5xca/v33nuv7bffftnPgw8+uFjbyy23nF1++eU+7G2VVVaxf/7zn4uVUUJ+AohtW2+9teUT5dI18aTcYYcdrND8Xwh4P/74Y7q6IZg9/vjji6UXSkAke/XVVwsVqzT/kksusYMOOiinKJeuSD9PPvlkO/3009NZy/TxOeeck33eePY+++yzxcZb188cnriEsuL1+Ne//tW6du26WB+UIAIiIAIiIAIiIAIiIAIiIAK1SUCiXG3SXLwtBDoYl4KVrDBHSN///d//VVhAgdBBQhf/+9//2kcffWR4G5111lnWrFmzLMvZs2fbcccdZ++88042bUnvHHLIId6zjhDF3XbbbUmfvt6ej8UyTjvtNGM+rmB4R918882GF93o0aPt5ZdfNvjGNmjQoIJi7EMPPZStgkdj7PUU52ULFdjBm+3II4/03nYFiubMJqz173//e4U8QlYJq/3222+9MMn+JptsUqHM9ddfb3huyioSqMtnrk+fPj6ketSoURXCUSv2QEciIAIiIAIiIAIiIAIiIAIiUDsECF+Vp1ztsKysFRjDemlbyQpzJ510UgWBBlC33HKLF2l23nlnW2eddbw33cUXX+xFuHg+L8qeeeaZbCo1vJDwzKqLBQWqG8I6YcKExcZd6SAymdRDsCHME9GoqkYoJXNnLc0FB/CGog+x4UGHGEvIcIcOHWybbbbxcw2mr+9jjz0WV6uwv2DBAovzt9pqK9t+++2zZQYOHOhFv2xCkTuEUFc3tJRFQeLwVuZJZNEHhNxu3bp5ryz2mcuO/gbj2lbHwy/UD1tEUEJ4q2M1vdeYMxLhPQ71rU4/0nWq8syx+MLXX3+dnQsy3Vau47KyslzJi6XxDBXy4FysUiqB64MQ+OWXX9rUqVNTuYUPQxg0bWh16MK8VEIEREAEREAEREAEREAESokAYZayJUOgFFiXpDCHN9Frr71W4SqceOKJPuyvQmLmYO21114sZJR5wHgpTRveWNdcc42tscYafkJ/tj3dBPsrrbSSIfjddNNN6Spe5GOFVYTB2JjXjnQ+b7zxhs9iVc2VV145+0nPQbfddttl8yiHhx+eYHj+hZUf27Zt64Wo//znP5WKbIyP0MaOHTv6/m+wwQZe0OH4lFNOyRm6GfcfQRIPNULzOOe6667rxa9VV13V9t1338WuQahLP+MxslJu2ljwIi7Tv3//dJHFjplPLTZCB9dcc804Kbt/wgkn+JBXwl75pOcdyxZ0O9xLCJbB9thjDy/qhmOEi0ceeSQcVmmL92b6viimgfRY8Yxr0mTx2Ha8RLlGYZxsc5VLn/PJJ5+swP9Pf/qTL8KcbYibXG/EwOWXX95f6w8//DDdRIXjmt5r99xzj+20004+xBvhca211vLPH88OC3KwgENshKST98knn8TJfr7J8Mzx7GCFnrnQAGLcFVdcYXxfcG8h7nfq1MlvjzrqKHv++edD0QpbwunjezkXK0TaU0891TNFQIYvc10S/l4VYwXY3/3ud9a6dWu/svN6663n723G/I9//GMxTnHbCJ0smNK3b18/Pr57WHyGhUu22GIL456ojmgfn0P7IiACIiACIiACIiACIiACdU+AhR5kS4ZAKbAuyVVZmaPt3HPPzV4FXlJ58a1sFUwKI5TFL/h77bWXMc9bMAQwRIlcc42FMmx5MUYUa968uU/GY+v++++Piyy2j0CDsIe3DC/mwfCyiUMzeVmORRnGhWcUobm5jBA9VqNNG2NBvMi30ifl8SLE46pLly7p6j4kdO+9967UswcPJOZBQ3CIjVVR4wn5GU/6HEOHDq0Qhsl1KBSCSfjxtttuG5/KEHQOOOCACmlVPWBxhbvuuitbDa88xC1EiyBUbLzxxn4hiWyhaIcy6cUlWAQg1OU+YfVYRN5geKMhfAVjcQmudTBWYWW+smD0Bz7du3cPSTXa3nfffT7UNjTCAiqIf8xTl8tatGhheA4iWqWtJvca9z7n5DpWZtwfnB/BDOvVq1dBL0aeNcLYCz1ztIeHHmIzgnE+I8SZ7540I7hxPwfjmYpXyMXbFDGM0PVchuiHsFZoVVYEZETAyrzt+I7B+zP9Xcj8mgceeKANHjw4VxeyaTzzzI3J/SsTAREQAREQAREQAREQAREoTQIdr8r9blGava3/vRp32uLvwUtyVCXpMcecYbEhFqRfROP8sE/46xlnnJH9xKIc3iR77rnnYqIcgkk6RI0XV9pZEnbMMcfkFeU4Px43eDnF9ssvv3gxLxbleNHu6Tz/4rnTeFnnRZ7Qw9gQKRAf0wIAnnaxEQKKp1V15mCL2yl2Hw+muP/UI1QUQQNPIvpTVWOMeAoF4xyIPgiJzB0WDC8ouBRjsGZBgGCIT4ceemiVQjPxboyN+xOhFe8xQixr2xD90uG/8TkQl1hcIRZcya/pvcbiJ7Eoh5BGGDHhufG1hj0M68IYG16SlYlynBfPSTxQ03P/FeoTz3A+UY66COtxKHWu9hDm4R8/k4jBeBfGhlff4Ycfvlh4KvMdxqIc4vmuu+5aQSymHeYt1II0MVHti4AIiIAIiIAIiIAIiIAIiMDSJVCSwlw6NDKXF09VsbEqZxwWR7gmAiDhnHz+9re/VWjy6aefznpEMY8dL868EMeGJxbpfOJ5wOIyhfafffZZI7z1TreS7IsvvugFwViwoD4rj8aGqBZ7n+2///7euwhBB3YsfhEM77B0v/H+i+etwosGYQRPwuHDh3vPolCfLd6AS8LwjCSkNzZEL1ZAJYQTERXxCqGO0OH58+fHRXPuv/DCCxXmzcMjKRhiTWxVESBZLTS+5nhUnXfeeXFzle4T1omXVWwhpBnxkNDq3Xff3S677LKcK5HG9YrZR7Qh9JN74ZlnnvHz1HEfxcaiE2lBuqb3Gs9RMIQm+oG4hHfYyJEjDQEpGPMJMv8cRhmeK1jERqh5eOZYjbUY4/llbMEQ4q+88krvuUp/WGQm9iAj1D2e/y/Uy7XFEzMtunFdEePwrOM+wRuR0Pp8hncl9yIhucEIWyX8OiwEsummm4Ysv+gNnn3BEN75fgtG+CvfDwjSfOfxvRIb3pQyERABERABERABERABERABERCB0iBQVhrdqNiLOOSPnHzCHCJOWsSLW8Jb7KCDDvJJzC8Vr+bJHGXBa4l5thAkeOkP89IhEHz88cd+nijmYOMTh6jSKKJCWjiIz1/MPiFxiBdh3jBCORHIYpEo9uRCfIvn3+Ml/O677856H7Vp08auu+46v4ppeFlnJVPGxRgwhILAIoTvMScWRvjrhRde6IWbEKqJYII3EWXr2ghhZsJ7PHvShkjHmPgg1jFWwg7x6kuHmoa6eD/GhtdkMPbPP//8cOiZxyHU2YwcO4iniDKEwBJKiSHoDBgwwH9yVKmQBEsEV0RRFr1IG2ILggofvPO4LghMNQnrxasqnkMR4Q9xk9WNg7EARbCa3mt427GabjDmASR8OBgemjBDnA72888/+zkTw9yM8YrLlMHbsSrPHF6W6XneuOYhXBXPSeadQyQMAjReg3ip7rDDDqFbebdpb1b6zfPMM4bxfPNHAMJZ8xmLeTDuYMynybyCwXhuEVO5B0KoPvdemDeQaxZ7kxJSjcgdjO8UxsxCNxgiJB6a4TsnlNNWBERABERABERABERABERABERgyRMoSWEu7TEWXkbTeHgBjj1h0vkIZ0GYYx43PvmMc7KoQRDmKBe8d/LVqY10xJL0CzKCSSzMxSGrvKDHxjx6aV68eBPGFoQ5BDY8zA4++GBflXC9yoz5sBC9QlgjW0Ls0iJJZW1UNw8WjJ3FGBBMhgwZkrcpBDHEqocfftiPD4+62BBj//e//2WTCAtkQv5gLCxBuHMQPhEE8TBC7CzGmA/u+uuvz4ZgwhkBBo+uYkRMhBbmpsP7CZEuvs7p8xOWTKgnguUDDzxQwcMrXTbXMfcIXmJpIy0W5hBvCP1EWKrpvYbgzcIDwRMMj8Df/va3Rsg5HpCEpzPvG5+6MkKU4+eY+yvtFci5me+Pez5Y7FEa0nJtYy9c8rkfgygXyiOCc59wX+SyNGdCWtMGSzzxEMkx7tkgtqfDXRH6GOMRbm5M/qjB90FVvDnT59axCIiACIiACIiACIiACIiACIhA3RGoexeoavSdlRJji71u4vRC+7nEEV7Sb7zxRu8xQzghHk+IM4h46RfkQu3XRn4uEWizzTar0DTeasHSC1dcdNFFXthDcIg/8Rxo1EUUSRtcEb+OPvpow6tm/fXXt55unjom4A+iXLrOkjomPJd55RCKEDVYvCCIDOk+4Nn1hz/8IZ3sPZfwsgsWh7GGtNiDjrRYEA1lKtviwRa8DynH/UWIc/A2rKwueVwzvPQQWgh3RNjBiy54N6brI7rEXm/p/HzH3OMtW7ZcLJsFKmJPUPodwqRreq8hCDFHYGyI6Xiyco8hzuH1WmxYctxOsfux0E4dVldNzylJOisS33bbbdkP16CQEe6anreOdnIZz1Y+S3PGUy9+lsN+EOVCO+GZxvM3/s7AC/Laa6/1f2jAKxGRntDYyubBC21qKwIiIAIiIAIiIAIiIAIiIAJ1TaBN8zI7e5uO1q1d07o+Vb1ovyQ95tLCXK5QP+giSoUwQo7xJopfXgmdC4bggFhFmGc+D7xQdklucy1qkfaAi/vDvFPVsUmTJmWrEWLIPHSE7hUrIGUrL+EdBCr6GubNY/zM6cUE/TEL0rgXYq+ndBgrK+3ecsstFUYQi55kIMwhjiEqFWuEYxJOGFbbxUuPc1XVEG9iAQfBEU86RJZ4zjMEJEKxq2KEU+YzwkvjUEpEQlYijfnmq5srPb7XCKGk7XhVXOrggYnwyocFLwhRZVXl/v3752qy2mnphU8QnmvLENQICQ3GHwLytY8gmM9i9vnK5EpnbjqM8zJvHAIxHpixIbATys6Ha4EAzx8mKutPXF/7IiACIiACIiACIiACIiAC9ZvAPusk01Y9/tkv1RrIcZu2t806N7eLBo6z7yfOqVYb6Uq7rd7aTu3T3pqVNbC/vjrWZ7dYrpE1atjAps2cb4vSFZbx45IU5piXKZ5jjAUM0qIL1wWvqtgI8YuN+aOCXXLJJYutRkgoIudifjVCxTgn4YylbPQzNjy2wnxccXp6f/PNN/dJzEVFSCsv6rER4sncXbSPuIUnHYsFFGO5xL14zqti2ii2DJ6NzMGFJ1B68QIE3LAgA+JQeoz0qVC/CCdF3Nhiiy2K7ZIP12SePxbxCAtSIBrX1AgpvvTSSw2vP8SUYNyjjKMyATeUDVtCYfNZ2mMrhEbW9F7jfCzQgBiKFyHhyc8995xfYCR9zyBqEpZN+HU+r7N8/a8sHc+82IKXWZxW3X2+X/C+C9cckZeFZHJ5O6YZx+fkeYvDbVncBC+5Qsb9EYzvMuaeZL4+vCpfffXVnPNvvu4WpCCknxDfdMhtaEtbERABERABERABERABERCBZYfAQWslU/ZUV5jbuGMz233lVnb9RxNrTZh74vMpVuacYZ4dPjUL+pF9etjGnZpZrxu+tJlzFmTTfw07JSnMMecUIW7h5R2vFObuYi6sfJ5MeIGFOdXChWPOOIwXZhYLiI1VUMP8cyGdOaBKXZgj9DA2QmHPPPPMOKnSfRa0iAWr5s2b+9Vp45f8XLziRtMhwrSZFiPSIX5x/Xz7rIxLW8GYJyufQEYIKsIC86EFi0U3RNbYyyyUKWaL11y+8+arTygh83hdcMEF+YpUSD/wwAOz3lbwRLxKC2GhAkJqLMwxzvBshDKFtojbuSb857lBTIotLK5Q03stbpNVRfkwnx5eXITtMjcgn+DBSv9uvfVWvyBEXLcm++kxsOow93f6HmbBmbD4A+dDHES0r8xYcITnJoT+Upb99LNAej6vX/JYgRfvyGDMMRmvwhrSC20RagnXDiHbhPG+8847ds899xirEwcjPJzjffbZJyRpKwIiIAIiIAIiIAIiIAIiIAJFEWjWpJE1bew822Yl76U92i1no36ZY/MWJH5ujRs1MLzf5s5fVEFga9q4oTVr0tBmzVlo8xcstP9+NcVmzV1oxKot59IbZSZaa9G0oXNEWWRz5pdP6eU0POM8k5w33VT3ia11MydruXzSab/L8k3tm/Gz4iIlv1+SwhwvtoS0xWGpzE3FSz2CXdrwjuIlM3iukI8ox+T+GC+iYQJ6jglxRRiJjdC6eEXKOC/ffnVD0PK1V0w6XlmxNxardiJgpQVL5u2KV29lvHjWxcIX52OevViUI43wwnhuNtJig2vMCkEDMSEYolG8oEBIL7QlNI/rHAzRCAEhV7gv4mIsylEnDs9LzxVHeCoeWbkML65Y3CQslkURquKRRruskkm/Bg4cmOs0FdIQgOM5v7gGhOfmsqeeeqpCMotG5JonrUKh1AGiF16jaeGQFXhj49kLAmFt3Gvcn8EIj6VN2g+r1zLueCVcVketzKr6zPXp08d7gIaQd0RAwmpZdCU27o84zPn++++Ps/PuI+DFwhwejttvv32F6wMDBLJ8RngpnmzBnn/++ZzCHP0O4dKUxbMOj0Sev/gPCvxhg2eBa8liG3z22GOPCuJcIc6hL9qKgAiIgAiIgAiIgAiIgAiIQEzg4u062SFrL2+HPTvK/rV9Z2vXrJFNdh5utwydZFcMHG+t3fxxnx+7mn3rxLqt7vgmW/WanbvY3qu2tl0eGWkdW5TZnbt2tYvfGW+3DZlkI05aI1vus2NWsyHjZtnO933n0w7bqJ39efMO1taJfdiwCbPtgCd/sPFT5/njVw7ubc2d6Hfpe+Ptsn6dbJ7T83peO8zn1ZcfJSnMAY8J/1mYgZU1gzFHEqt0sjol82LhETJo0CC79957sytrhrLxyou8oPICG0IzmXeKl9kw8T+iHW3G5wrtxNv0qp9PPvmkFwTxrkI8qqpYErdd7D5ePMxjFV6sEeAQlRAEgoA1ePBgv9JlWFmScL4gaKbnGkP8DKs70gc8d1gMojLDOywW5hDBCL1jgQa81JgXjZC6qhri6r///e9sNQQuhBWuOxPcE77K/GcIF2kRq1+/fhZCl/EAe/PNN7Pt4B11+OGH+/rZxGiHxQ/OOeecrLBLWCGiZlXnO0PIQzzhvi20eAZjjYU5RGeOTz75ZC8oc7/idQhLwmRjS3t6xnmV7bMAAPcoq34i1OGtFvOmbvAyZb+m91rr1q39vI7Buw9BEYEqXmwino+Oc1ImtnieSNKZuw+Bmfu4mFWC8WpjvMzLF+y0004znuUdd9zRe+vxHONBG4w6LFBRjPEsxCIwzwX3Gote8B2FKMfcloFBrjYRzfEWDR6fPMuI3yFUHw8/+hfPK0jfuUcwGMarrvKdSFh/+D7gDxbhuyCcP805pGsrAiIgAiIgAiIgAiIgAiIgAsUQuGzbTnbZoJ+tlRPFTnLi2RmbdrBbncg2cdo8e3vUDOvbtYV1Xr6JjZk818rc3HH9e7S0n6bPtyEub+fVk/BazjPXKWknvviTnb15e+vRuomd8fpY+2FKIrrt6Mpd7s7z6g/T7Yr3J1q3NmV21Xad7cn9eli/u77Neukh2p3pzn/14Ak23nny1TcrWWGOyeBZqOGYY47JvrDygoo3E5/KjLBXXsaD8QK7zTbb+JfkkMZLL14lvPjjRYbHXKtWrSp41oWyYZuey43J8cMLPEJf2A/l62KLZxyT5OOhFl72WRwA4QGPpG+//dbS81mxcAIhqxgiIqtzBhGSLSt2IsjggYbnDeJNLGSmx4EIFocG44V08803+08oyyIGQ4cODYdFbblGiBTxXIGIU2nvxnRj9DUW6vDW414JhniCqJfPmGOQczMvVzDElqoKc9RlfjauD+Gnldkf//hHP+da7OnEohF8KjOei1wr0FZWhzz6xfxqeFvGHpdxPe4tBMpgNb3XEKb69u1rb731lm+See6YyxCuiMWffPJJBQGV8/HsxsYzh0djMNpCrMXwgitGnGO8rLgc5nHjPuf7gVBoBMp0yDMeZ7lWsA19iLeIZXg0IpAHYy49PrHBAs/dXMY1RThHkMMQ6Lh/EBBZiZgQ+7TQy/0TjLGceuqpWQ9SvosQh2EPU0RqQpmDsbgOK7XKREAEREAEREAEREAEREAEli0CLPQQ5pQLI1u3Q/IH/Ud/2zMk+e39w6ZYdeedo4FL3/vZHnJeclhrF356ysbtbUc3F93Dn/xiD345xQtzA3q3srvd3HTrd2lhrVyY6a2fTHI6hq+S/TF/4SLfj2PWa+uEObPHPp+cDYE9zHnmkX/Uf0e5sNcF9uGPZr3aNLGzN+tgq7u57z77aaZvx0XP2sFP/5g9zjZeT3YalnI/eTkltDE9gXu+PvMSygsqQlXaCONLr/aKiEXYJqIcCwkUmnMJ4S32KEqfY0kdEwZIqGXsoYfYQDhcLlEuFlvwosEbMXjT0GdELLzsEMEQ+1hlNM0qHtsuu+zivYDitHgf7zlE1eoYHmd4j8X9q6wdJs5n9dV4Tq7Yg4m6wTOysnbCvFyhDF5U3BfVMURfvAcrM0Rg5kRkJc1iDS8xvAUREqtqCDV//vOfK63GM0K52Gpyr9EOgm38zCBmEybKPRh7NRLeynXEMzI2REhY1cTw0EMoS4uzPDNpUY4Q1ziktdB5eQZZETV4a+Yqz4IkfC9VZni8pQVohETE4liUQ4jk2YpFY0RE7nkWRgmG4Mt8fYwlFuXWWGMNL/4WI2iGtrQVAREQAREQAREQAREQAREQgTSBLyaUvy8PHZ/sd3RhrNizX021uW6euF16t/THO/Vu4bePflm+2INPKPCDxSDQ8Z79XU979bCV/efQtZP34Q06JoIjTTjtzj4fk4h0BZosyeySFuYgxgsonlfMhdXThXDmMl4yEUMIy7zssstyrmjIIgl42zCnGiF2wXiZZQVSXmILGS/heKMQJou3XXi5JYSxmFUUC7VflXwEi1deecWvsBgLdLRBvxBY8CxEAAn9DO0TComXDx52cb+Z9J8VHfFSLGSE5+Hhs9Zaa1WY3w4PHwQXBIDq2imnnOJFRrx6WG0ybQg1eP7hNUT4Z+z9wxxcLCwQW3WEObyx4gnz4/aK2b/66qt9KGNlZfHYuv322/0HL8R02CZ1EZN4BrivCePGu6q6RkgwIZGEdsfGdSes9fTTT4+Ts/s1udd4TrgfwjOTXnQB0YxVQrlme++9d/acYYfrjzcaqw+HVVDJw0sSIb5YY1ViQjzxcAtz6IW6tIWwixfoTTfdVLQoHOrzHYKnI+OI+4RghihOXqH5ChGiEaUJXU6Lo5wHMZbwVVYMJkw2beSFEPa0qE6fCF1lNWPqh8U90m3oWAREQAREQAREQAREQAREoH4TwANuv4dHVvh8+vNs45NOr4m3HJQWRq5vi7x8Vs6OVVVfGDndtnbhrCz6sJvznPtq0pwqL8qA4DZz3iL7j/PMC59/vD/eTn7lJ3v/p/IFHhDvou6Ud6Se7DVwHlKMoV4YXSUcjznRWEURYYMVDREr2C/W8BDDiwSBJy1SFNtGKIfXDcJXWnAI+Utii0cNczCVtzgAADGTSURBVM7hYcMLOJ5VhYSA0C/m3WNeOTgU65kY6oYtc1zBExEm9toJ+TXdMj8WAhyLQyD8IdDGAkhN2y+l+mPHjs2u4ImYXF2eeHHFCxyw8AXiWzA813iWELuqco6a3Gucm7Bn7hXuGUTdtIgU+pdvy7NLG1V53tNt4QlJWCnjRwzlnirWQzPdVvqY0HDEYb5beBare58yTyLer9z7zDdX1e8pFk5hUQq+lxDiaup1mB6njkVABERABERABERABERABOqOQMerPq+1xkMIK8JcdeymPbrZXm7Rhp3dog1DfpxhV+7UxS/+sMODI7Kho7uu2cbu2CVZzOE6F+KK9V+ttd23ezc7b+A4u7hvR7vAbW8cNMHn7bJGm+ziD6H8swf1tj7OQ26dW7+2nzMLO9y9dw/bqVdLW/Pmr23S9GTeuTbOK6+LC2f9wS0uMX32AvvALRbRpVVjW+lf1Wc27rS1fb+W1o+SnWMuFxBecnlBrepLarotXlbDiq3pvKoe10QgqOq58pXHAygdApivbDodbyEEoJoYgh4ebHVleDjWZft11e/qtItQVVWxqjrnQYyriiAXzlGTe402ELGre69Sn2e3ps8cizvw/NfWdwD9CoaXHCu11tT4gwOf6hoedoTQykRABERABERABERABERABERgaRB449tpNm3uQjtv82TKncfcvHOV2dujZ3hh7uoBKxnz3z37xWS/0uuAni3tkX2627UfTrRmzvvuLLfIw/JuTrv1nYC3rFjJh7IuK6A1DhEQAREQAREQAREQAREQAREQAREQARH4NRCY5+aYe2r4VFuurIG97+Z/G5/xgss39juG/mLPOjFvk07N7aQNV/DF3vpumh33wmhr7FZ1vdl56l29fWebNGu+7fHY9zatHq6+mm/s9SqUNd8glC4CIlCRQKFQ1oqldSQCIiACIiACIiACIiACIiACIlAqBGozlJWVWrGazim3pNi4QElv6UnXWjZr5BbvW2Rz5i+s9a4olLXWkapBERABQiqZ4yxYdcJWQ11tRUAEREAEREAEREAEREAEREAE6ieB+iLIBbppQS6kT1+GPOTCmMJWHnOBhLYiIAIiIAIiIAIiIAIiIAIiIAIiIAIisJQJ1KbH3FIeSr04/dL2mNMcc/XiNlEnRUAEREAEREAEREAEREAEREAEREAEREAEljUCEuaWtSuq8YiACIiACIiACIiACIiACIiACIiACIiACNQLAhLm6sVlUidFQAREQAREQAREQAREQAREQAREQAREQASWNQIS5pa1K6rxiIAIiIAIiIAIiIAIiIAIiIAIiIAIiIAI1AsCEubqxWVSJ0VABERABERABERABERABERABERABH4NBMoaNvg1DLMkxlgKrCXMlcStoE6IgAiIgAiIgAiIgAiIgAiIgAiIgAiIgFnP9ssJwxIiUAqsJcwtoYut04iACIiACIiACIiACIiACIiACIiACIhAIQL7rN66UBHl1xKBUmDdYJGzWhqPmhEBERABERABERABERABERABERABERABEaghga3u/c6+GT+rhq2oemUEVlmxmb19SO/KiiyRPHnMLRHMOokIiIAIiIAIiIAIiIAIiIAIiIAIiIAIFEfgnt27GsKRrG4IwBbGpWDymCuFq6A+iIAIiIAIiIAIiIAIiIAIiIAIiIAIiECKwJUfTLDHv5pqIyfMtvkLFfCYwlOlQxZ6YE45wldP36R9lerWZWEJc3VJV22LgAiIgAiIgAiIgAiIgAiIgAiIgAiIgAiIQB4CCmXNA0bJIiACIiACIiACIiACIiACIiACIiACIiACIlCXBCTM1SVdtS0CIiACIiACIiACIiACIiACIiACIiACIiACeQhImMsDRskiIAIiIAIiIAIiIAIiIAIiIAIiIAIiIAIiUJcEJMzVJV21LQIiIAIiIAIiIAIiIAIiIAIiIAIiIAIiIAJ5CEiYywNGySIgAiIgAiIgAiIgAiIgAiIgAiIgAiIgAiJQlwQkzNUlXbUtAiIgAiIgAiIgAiIgAiIgAiIgAiIgAiIgAnkISJjLA0bJIiACIiACIiACIiACIiACIiACIiACIiACIlCXBCTM1SVdtS0CIiACIiACIiACIiACIiACIiACIiACIiACeQhImMsDRskiIAIiIAIiIAIiIAIiIAIiIAIiIAIiIAIiUJcEJMzVJV21LQIiIAIiIAIiIAIiIAIiIAIiIAIiIAIiIAJ5CEiYywNGySIgAiIgAiIgAiIgAiIgAiIgAiIgAiIgAiJQlwQkzNUlXbUtAiIgAiIgAiIgAiIgAiIgAiIgAiIgAiIgAnkISJjLA0bJIiACIiACIiACIiACIiACIiACIiACIiACIlCXBCTM1SVdtS0CIiACIiACIiACIiACIiACIiACIiACIiACeQhImMsDRskiIAIiIAIiIAIiIAIiIAIiIAIiIAIiIAIiUJcEJMzVJV21LQIiIAIiIAIiIAIiIAIiIAIiIAIiIAIiIAJ5CEiYywNGySIgAiIgAiIgAiIgAiIgAiIgAiIgAiIgAiJQlwQkzNUlXbUtAiIgAiIgAiIgAiIgAiIgAiIgAiIgAiIgAnkISJjLA0bJIiACIiACIiACIiACIiACIiACIiACIiACIlCXBCTM1SVdtS0CIiACIiACIiACIiACIiACIiACIiACIiACeQhImMsDRskiIAIiIAIiIAIiIAIiIAIiIAIiIAIiIAIiUJcEJMzVJV21LQIiIAIiIAIiIAIiIAIiIAIiIAIiIAIiIAJ5CEiYywNGySIgAiIgAiIgAiIgAiIgAiIgAiIgAiIgAiJQlwQkzNUlXbUtAiIgAiIgAiIgAiIgAiIgAiIgAiIgAiIgAnkIlC1atChPlpJFQAREQAREQAREQAREQAREQAREQAREQAREQATqikBZgwYN6qpttSsCIiACIiACIiACIiACIiACIiACIiACIiACIpCHgEJZ84BRsgiIgAiIgAiIgAiIgAiIgAiIgAiIgAiIgAjUJQEJc3VJV22LgAiIgAiIgAiIgAiIgAiIgAiIgAiIgAiIQB4CEubygFGyCIiACIiACIiACIiACIiACIiACIiACIiACNQlAQlzdUlXbYuACIiACIiACIiACIiACIiACIiACIiACIhAHgIS5vKAUbIIiIAIiIAIiIAIiIAIiIAIiIAIiIAIiIAI1CUBCXN1SVdti4AIiIAIiIAIiIAIiIAIiIAIiIAIiIAIiEAeAhLm8oBRsgiIgAiIgAiIgAiIgAiIgAiIgAiIgAiIgAjUJQEJc3VJV22LgAiIgAiIgAiIgAiIgAiIgAiIgAiIgAiIQB4CEubygFGyCIiACIiACIiACIiACIiACIiACIiACIiACNQlAQlzdUlXbYuACIiACIiACIiACIiACIiACIiACIiACIhAHgIS5vKAUbIIiIAIiIAIiIAIiIAIiIAIiIAIiIAIiIAI1CWBsrpsXG2LgAiIgAiIgAiIgAiIgAiIgAiIgAiIgAgkBKbPmGUzZ82x+fPn26JFpUWlQQOzsrIya96sqbVs0axanVvWx1ctKAUqNVjkrEAZZYuACIiACIiACIiACIiACIiACIiACIiACFSTwPwFC2zSL9Ns3rz51WxhyVZr3LjMVmjbysoaNSrqxMv6+IqCUM1CCmWtJjhVEwEREAEREAEREAEREAEREAEREAEREIFiCNQnUY7xICDS52JtWR9fsRyqU07CXHWoqY4IiIAIiIAIiIAIiIAIiIAIiIAIiIAIFEGA8M764ikXD4c+0/dCtqyPr9D4a5ovYa6mBFVfBERABERABERABERABERABERABERABPIQYE65+mrF9L2YMqU6/lLou4S5Ur071C8REAEREAEREAEREAEREAEREAEREIF6T4CFHuqrFdP3YsqU6vhLoe8S5kr17lC/REAEREAEREAEREAEREAEREAEREAE6j2B+rzkZjF9L6ZMqV7EUui7hLlSvTvULxEQAREQAREQAREQAREQAREQAREQAREQgWWagIS5Zfry1s/BLVy40KZPn24zZxaeZLJ+jlC9FgEREAEREAEREAEREAEREAEREAEREAEzCXO6C0qOQIMGDey22++y0874k40bN77k+qcOiYAIiIAIiIAIiIAIiIAIiIAIiIAIiEBtEJAwVxsU1UatEkCYO+boI22FFdra4088VattqzEREAEREAEREAEREAEREAEREAERqK8EXnn5JTv+5BNt876b2aZbbmJb9dvKTjzlJBs48M36OqRffb8bXeDs10zh/mFT7MWR023LLs3rDYaFi8z+9s54mzZvoa22QtN60++qdLRJk8a24YYbWMcVO1i7disYYl1lNn3GDBs58ntb6OC0aFF/rmVlY1Je/SXw888TbPTo0dZ0ueWsSZMmeQfy3vsf2OfDvrBVVu6dt0xVM15+5TV76OFHrWePHtamTeu81Vl96JtvvrVZs2Zb69atbZGb9fTpZ/5ns+fMsU4dO+atV98yqso4XLtmzZpZ48aNcw53ypQp9vSzz1nb5Ze3Vq1a5SyjRBH4NRD44YcfvWd727ZtC/6e/jXw0BhFQAREQAREIB+BadNn5ssqOn3WrFn253POtNvuvtPKyhrZ9lv3sx37D7DOHTrYl19/aY8+/ph998P3ts1WW1ujRo2KbreYgq1bVf6OXRvjK6YfdVWm0Pjq6ryh3bKwsyxtL3v/Zxs0pnx+shaNG9qmnZt58W3DFZu5fzyWj/bc18bYzDkL7LC121qH5rV785afpXb3hk2cbTe4MXZzotzuKy+7L4UvvfSK/Txhov04apT132H7SiF+++13dsO/b3LltrPf7r9vpWWVmRBAiHl/0GD74osv7auvv7aWLVpY7969bccBO1j79u1qHRNC0IyZM62pE6qWc4LVsmyvvf6mvfzKq/b7E4+zDdZfz4teU6dNs0YNG1rLli2zQ3/o4UdsxoyZtuUWmzuBpzw9W6CKO/yyfsaJa+utt45169a10trM43jFVdfYaqutamecdor99NMYe8aJTZ07d7L111u30rqlkvnJp5/Zm2+9nbM72/Xb2tZeey0nUlaNcbh2p5z8e18/V+MffvSx8f00b+48O+jA3+Yqssyk5WLMH0zWWH01W3fddZaZcS5LA7n1tju9wB7G1LhxmXXv1s0/1yut1Dkk18r27nvusx9+HGXX/OtyQ8yWiYAIiIAIiIAI1B2B8/9yjr313rt2wtHH2eFHHFVBfJs3b67dfNONds+D91sT56xy4d8uqbuOqOVaJ7BMCnMfjZttA7+bZk3LGrqbtYHNnrvAXvhqioe377pt7d8DVsqCvGX3rjZh5oJ6I8rR8XXaL2d/77+S2y6b3nKMcdIvv9irr73hBY0RI0bY9tttaw2dqCGrPQJPPvW0Pff8i77Brl262Ewn6rz+xps2+MOPvKBUm15cnAQB8Lob/uOuZT/73QH7195A6kFLc52Ac+ZZf7YuXVayv/7lz9keH3vMUTZ92vRaEeVo9LPPhllXJ8hVhy99O+TgA62r29YXm+A8Ez/55FPv2Zb2bttow/X9MGqbMY1uvtmmzjt3gW204Yb1BVW1+xkYI7o0a7aczZ49xzN/6eVXbZedd7S99/pNtdtWxboh8Nnnw9ziSTOtQ/v2/gT8UeDDD4fYs/973n5/wrG21lpr1s2J1aoIiIAIiIAIiECdESB89Y133vai3FFHH7vYeRo3bmIn/eEU92/UhV6c23W3PWyzzbdYrJwSSpPAMinMBdR379Xdtu3ewqa7kM+3R820U14cbY99+ou1Xa6R/X3rJFRrvQ7L2fyFoUaydY5ENmLKXJvpMtZut1wFD7tQcvb8RfbZhNnWvXVjW7F5OUbONXXOQlu+aUNr7jz1sPlOsR7vxL/lyhrYCu7cweYuWGRfTppjbVzZHq0XD3fLl++as117t7KmTnRM2xR37m8nz7G1nXgX5y9wgxo3Y4E1c31g/ONnzrdpTrBcefnSFPc++GCwF+VWXWVlG+7C7YYN+9LWWWet9HCLOh47bpxvq+OKK1Yq7hGexsVu48L6gvFyg6iCNxPuwKwUO3fuXBf6l3gq4mXUseOKOUPe8Egb/dNPPtQtbjO0vTS3hPchyhHC+KczT7MOHZIXuLffedfuuvs+u/e+B+yC88+t0EU83hhPh/YdrHnzip4RU6dOs0XuP8Y5Z85c+/nnn70IFUKQ582bZ3McN4x28Oxq2rRpheuB59jESZO8MBSLsPCGO8JA06ZNfNhU8+bNK4hZc1z4JSGZ9CuEjvJLiX4h2OQKb063y9ioG15mZ8+ebWPGjLUV3X0T16efjId7IPSzvC333LlxxUY/Zs9OPHjZZ+xlZWW+X926drEFC8q/gGKOlGPxEzxcwpi4lxfMX+DTAtv4XL1797Ru3bs6Drldzek3bXLPpo37dT3nAVXmvGvSNmXqVJs8ebKt1Llzzns9XX5JH++0Y3/7zR675TxtmnEoxLM9fvzPzkOws7+vQnp6C/Pl27Sp4OWJB1KfjTd2aRWvNXUnTpxo89w9ng4Hjr87YD3KhTrHPLn2k7j/3T3B/VFqtsP223rG9H348G+8yM53yOabb2qdO3XKdpd7jO/FTp06VngWwvPINAXcn/zxZf68+e756uDr8ryNHTvOH+e7f3kmxvPdstJKFRil257mhKhZrr0VXVhHsGLKhLJs840jlCmmv6Hs0tpe/Le/+vBSxoKQyh9jHn/yv4sJc/nu2dDvqv4uo/wE5+3O9yLfX7m+q0Lb2oqACIiACIiACBRH4OGnHnd/gO/mPeUqq3H8CSfZc07Ee/TRhyTMVQaqxPJK71//dQCopRPIdurV0h7bt4cNuPc7u2/oJLu4b0cvuA14YISNdSLcuNPW9mceNGamHfnMKJswbZ4/bulErCM3WMHO2zJ5kZ3nVLGjnhttrw6f6gU3Cq3dubnd/5tu1qlFmd388SS77K1xdtH2ne14Vw/7bvJc2/rOb2yLXq3syb27+7Q7P51sf3FhtHMzqmDHNo3t7/062x6rJIJPZfljZsy3jW7+ytbv2sJe/G1P3944J7Qd+NSPNmzsTCdCmTV2ot2Oq7Wxm3dyLzANG9iPU+fZZrcNt+1Xbe2FOQRKbM1Oze2a/i50zYX4lpK9//5gLxod4DyrLv77P1zI5QdVEuZ4MeAl5N33BnlBgbE1d8LOscceZWvn8RY47/wLnQDS1K68/NIsivvuf8g+GPyh/fnsM61nzx5+7q5333vfLU5xhD3wICFyM3y722zT1/bZe89sPcIYn3n2ee+1QCIvJyf9/vis6JMtuJR2GBN26CEHZkU5jrfacgv74suv7McfRjlxbYLP44X27nvu9xx4weMlCxZ4XrRxggV2yT/+6QXM/ffd2+6+934nNi3w4bB77bmHbbpJH3vMLeLx6quv+7KEHvKBByGTiD7/vvFmP0cg1w3xrf8OO9iev0mElg8Gf+TEwnu9Z85HLoTw+x9+8CIpItKRRxzqBZM33hxojz72hB184AHWz4UwYrzAn//Xv9m666xtJ//hRJ8W/4jbHeSE4NGjf/LZiDyrrbqK3epWBkYIYLxcW9Kx2++82z51IZQXXnBeVpB47/1BTsx80PbdZ69sOV/Y/Rj6yad2439u8YcIfaeceqYN6L+97b/fPnbZP6/y/bz5P9f7/MBxH+eFdO/9D/q/eC3v5jE79ZQ/2COPPm54wmCIGWec9kdbfvmE/9dfD7c77rzHC5vkIxoeeshBFUJSH3jwYRv49rtecEBoTod8I0yfdfZ52dBW2oHLc8+96AVZjhEi9/zN7t5TiuP6YGnGCIw3uPuNubG437i+W221hb934rk4Jk+ZanwnIN4hjG7SZyM77NCDffmPhnzsV47eY/ddjQ9W6Bow7x/fHYe56/Kwu5YIO+e47xUWubn11jtcOPlw3w5C8tprr2knHHdMVvj1GSXyA16EP2+00Qb27rvvO5HuW/8c8D1x5133OI/bIV58515Zxz17x7vvXMY0adIv9ufz/uq8DDewBu53Eh5c67hQY74HHn7kce+tG65H9+7d7DhXL4jkiJY33nSLfffdCH/NaG/jjTa0Iw4/xDOK227hQvLfGpiEN/fu1dMOPuh3Pqy7mDIgLjQOvtsK9bdELlW2G/DiO4dQ9R9/HOWvD+JvoXuWBqr6u2zEiJF28y23Z7+LCN3fbtttss9JtlPaEQEREAEREAERqBKBoUM+sj133b1C+GquBvy/W9ffwAZ+MChXttJKlMCvKjYQL7KubZvYrLkL7RvnVZbLTnxhtE2fvcDu3ruHvXBIb9twpeZ2vZvP7dOfZ/viv3/pJ3vRhcVu1rOl3bBbVztowxXscyfmHfG/Ubmay5k21glrZ7882vWlqT13cG97NCOunfXqGJvlPPEK5acbneM87/Z89Hvfj0M2bGc37t7NNune0p79YrKd/PKYCsXfciG+4935L3WhsJv2aGlfOCHv5qGJSFeh4FI8wHMJb5INXShadxeWh9fDx0OH+r++F9stBBy8OTp37mj/94ff+5ezuS7u/tbb7vAvdsW2k68cIsmuu+zkXzZ4yXzhxZedAJiES3/wwYf+xY2Xy9P+eLIdftjB3ovmmmtu8KJIvjaXZPr33//gBQbmiUrbMUcd4UWn4EV3/wMP2zvvvmeru5fx44892nbYfjvj5evqayuOBw+kV1573c+5tc3Wfd2YJ/nFBGh/0z4b+xBW9jkn4kS3rl39C+K11/3bvyz+7oD97PRT/8/lr+5Crp7LvlxTByMMa7XVV7UDf7e/vyeGfDzUmP+qpsZ9gliAGIZX3otu7rD7HnjI9tozEaAQIlgdGK+86hj38IG/S+YhQ2Rj7H023ihvU3BEwDnECQqIyAhJl152hReHEFIRRRGLXnn1Nd8GHnAITXgsnujE0j+cdIITi5v7l2OeI+y1199wnze92E2YK6HhDz38mM/L9wPB9PY77vYC0vHHHe2vPXMPPuE8bkaNStrNV7dU0xGW/3X19cb9z3yUx7rVn2E8cOA72bDu0PdHH3vci8r77rOn85hsYW+/855fLCPkx9tirkEo/6AT6Po4kQ8Ru60TVhFLEOUO+O1+duFfz/NzPH788SeG2FzKNtN5jmLLZTxEEX7xxN1m663szNP/6AVqwozvcnOQxcYzO3bMOO99t+WWmxvPMffnZptu4sfP9w8Lpzz++FO+Gh62V197vTGPKF573ItrrLG6O5cTw514Hdunn33uvGSn+meMcM3v3PfUG2++FRexQmUKjaNQfyucrIQO8GKEJaI+olwx92x1fpfdede9fi5R5mg879yzbeXevfw9Hr6LSgiJuiICIiACIiAC9YoAfzzs1j1x8inU8S7uPWva1Cm18t5b6Fy1nf/iC88Zn9iKTYvr1Lf9X4XHXHxRVnfi3PcT5zihbY6t6oSx2Aj3nOTCPcuct9kqbRv7MM+H9uzmxTLCQvGW+98XU2yFlo3tgT26+VDR/VZvYx2cV92o6fMNgawYGzdjnntIzHuu9WrTxG8HH7GqzXXtc55C+elzfDRulo1wYbVbu/DWK7bt5LMJdV3/tq/taSfOXdu/c7ZK86aNjDE1cmLD3qu1trVu/NJe/Gaa2YBskaW+M2jQYN8HPCIwPDOef+ElJ8594l+UfWKBH0x+z2TUcbgkL4R4Oo0bP36xMLMCzS2WvduuO9u2/bbx6YRQ4lWAZ1Q/5zn3thOx8BbB4yWEfOJ99r/nXvCCwCqrrLxYe0sygUn/eXlFJEqHXab7wS8AXoAJeUX08Z4qG2/ovSGGOK8hBI4wHsoefeThfvEAp8s5D7iRflJwwtN6u5czvAuZNxDvwb59t/SnwgMGD44BbsGJ7bbt59N69uxpfzztTOeh95Ft3XerbJfWXXdtL2aQsMIKK/jFPqpyT2QbSu0gAAevp0m/TPaeOyw2EvrDy/1XX33tw/N69eqZql34sF27dn5xB174CYkNY89XE45HHXmYW424na2//rp2hpubrlGjhl6QQCQkRPLyK6924nXi4Yf3Fp59Rx91uA9FpV1evK++5nobOvRTFxrcxXjBxo495gjr3auX3+fexOsTL6Vc1sp5uvzryst8W1x3jFBjPBO/GzHCh1zmqrc00hDGubeCwevKy/8RDrPbke5+HTN2rG3s7mE8FjG+Kx559InFvNO4/iE8FsEWj0hYr7rqKtn2wk4x1yCUZV42vj+CTckI+oieLLyBR+LOOw1YrD+h/NLaEopOiCghuXzXIXDxPbe6E8u5Z/FO7uH+sRjmN4TT1y7kdciQoT4/9LuJu5f+dNZp2dBgVhHG8P5ENILBBhus5+ok9yXfMQjBeNcGL0+8Zc897wJ73wmBeMkG457me4p+8XvjtDPO9r83mDsxWGVlihlH+ANMvv6G85TCFq9xvjN+cd9rQ93vTyx8pxZzz1b1dxn8pk6b6n5PlFkHdy35oxrXA0Gc7ySZCIiACIiACIhA9Qkwh9woFzlUjH03epS1at3G/zugmPKlUgYB7rwLz892Z8eddvEiXTFp2Ur1dOdX9y+l0ZkQ1V4udDRtiFXHbrSCXfvuz7bV7d9Y13ZNbVvnVfYH5xXX0wloH4+f5cNX1+vk5rpyAlqwP2+RhLmG40Jbwkb7OI+2wT9Mt3X+85Wt1rGZ7bZySzt2/XbmnK98WGll+en2B2dWoN18pfJwVOazW8e1yyIYnzlvP+aVw3q7MTFOjLT2rRrbeBfmWiqGSIAw54UAt0+oTQiXZAVRwiKLMerjVYR3wzdujjrmBUOQw/AaqKkxx1Gw7m5OLwyxC/v+++/9l+DlV/zLH/OD1Uix7134XBCyfMJS+IH3D+Gi06dP8y/MvMTmM7wsmCeI0M4gzlCWhSEQ5kaM/D47Hi8auXmlgnVzcyD88OMoH6rKfFO5bKSrjyEcDfv8iwpFfnAv5LHFzMOKo4S41dRCuBzt8LKNtW27vN/yo50TATFC2JaEwRFRDmvVKpnHjmeAdGyFdhX7ExjixfnEE//1ZeYvSO5xwn55phDxcGvv1bOnz+cHnomVGfcF8wXyPH4+7At/HZkDDWNusFIyBIAuXcufyYYZVuk+8mxiq65cLo4jTh9y8O/SRSsIjz16JH+dnOzCfXNZoWsQ12HezNi2daHXw9zCKKwqzX2HoLXtNltnn6u47NLcZxVaPsEQWvBe497EG4rvCeaWvPCiS0IRJwj9kp2rLazEzLMb9im42aZ9vJcqf3x5882B1suJ+Fu4eeuCVyliKrbKKr39lh98F3V31wSPPELQw5x0nTp1ygqapPHs/jxhQrYeO5WV+WlM8n1X2TgK9bfCyZbyAYI1hmCGEdbLH4+wYu7Zqv4u4zsDj+qnn/mf/eX8i7zIutaaa3gPXYRnmQiIgAiIgAiIQPUJrLfBBvbeR4Pdv63mun8LNcnbEFE+H33o3ptdOKus/hD4VQlzM9zCDN+Mn+3nXFvHLfqQyxDZ9nFzs93m5mB7xy0Ycc9HE+2+IRPtiQN6uQUdEnGLRRkKGQs+BIv3Q9qz+/Wwl7+fbg9/OcXe/mGGXT5wvN04eKJ9euxqftGIyvJDG2HbOOnWYotYhPM2iUTEhpa83Ie6ed5fQ/YS33773Yjs3DRXXX1dhfMPc+LAdOd11dIJS4WMsD08lPDOwtOCRQneG/RB9mUkX/3wAhPy08chPYgkyXGaaUMvgvDCnTbCEJe20XdEMwRLXkTxqIoNMZQw1LXcPFdhzq00B1akxMrKMjef26fdmEsx9xZhwBhhsoVWga3Qduo+9o24HwsyL6AcL4wWVQj5ubZxu7ny86XF7ccLOOQrX2x6VfsTyiNat3ZCXmxtnNBIPh5kCNKIdKH8gsw1jMvH+8zB9o9/Xum9PjfeaCMvGJHGfI+lZng9Bu+2yvrWuCz5g8z8IkTWWLB2d3ZlzWaZ5rsGceW4XdIJufzHJRf5eRe/dJ6ZzL2GGEoI7U47lo4rMyHohJBy/yC0r+LETeYqxMI9taJbVGSrLTb3afGPli1bZv8g0sCJN7EhPl9ysfN+c2PGq/mrL7+yz91ciu85D7z/c+GQ3LtY+hlbmLmGjVLfQb5w+JHjsoW+hiLxpQ15lY2jUH+z7ZbAzo03XOOvzR1u7j/mA0QoDRbGWtk926BB1X+X7b7bLt4j9a233nEek8OdN/lr3pv1rDNO9Z7T4fzaioAIiIAIiIAIVI3AwfsfYKeddbrdfNONfvXVfLXPOPdPNtn9zu8/YKd8RUo2HQ+5YGE/bEkP+2Ebp4V69XX7qxHmENMOevpHm+MWW2ARhsYZQSC+cDOdcPetW6ih7XJldnkmJPT2T36xc17+yR77eqpd1q+TNS1raJ+4OeUmz1mQFer+9MZYG+NCWW/ZuYu1a5Yg/XDc7GzTg8eW75PIiqjj3DxvGzuPtv7OI8+9K9vRz4/2c8K98v0M28x5vlWWv5Hz2IttE7eAA/bGjzPs7M2TVehYnfWzsbOsievvGs5LjsUf6oOFl/793PxLPTNeKvQboe3Dj4bYhy68sV8OwSs9trC4we9POM6HR5H/jpu3qzLDk4wJwvGwwIsKMepH5/FVVcO7hhfLdV2I3Apt2/rqTKyP2NUu4+1U1TZruzwecAhzDz70qJ8HL4gFYWJ8BJzLL7vECz14t+Dpx9xnwTPliy+/9l3q2aMKQmNGqWO1xGChPqFP8XXFm6OhWwW3WOPaYcELxO9nvKN8Ri3+CMLwSNd+ly6Jlxb7lVkQKWe7sOfaNsRewtI6OK+xzTfbxDePpxvzdCEiYIivzGOG8IMHC/bJJ5XPz4e3KWIeoZUh/A2vvPpseFlheKjt6MKnMUIz73dzCjKnImOtjhVzDfK1i8cXAjhzVvLB05dFJz744MOSEubw9KV/uYxVWfHCJaR66623ynqtsaItc9G1bNkiOwdnuj6rd86eM9vfu1u5OefwvLvo4ku9lybXplfPnr7Kl06wC+fnPHiDck7Ozfd2bVgx4yjU3zB9QW30p7ba2GO3Xb3Yi0jGFAx4Bhdzz1b1dxnXjkV3WjRv4cKO9/HdZ/5GFgRiURCmNJCJgAiIgAiIgAhUj0DfvtvYDgN2tHsevN+/p7L6KhExwfCUQ5R7/523/b/Ftt+hf8iqV9tYdAsdLzYtlK+P22VamLvygwl2z7DJNtaJZp/8NNOvgNrLzTF3564VPYTChSPYY7cHR/g55v7mhDlWWX3WhYJifZyIhpZ3qAtrvdW1+5vHvrd9V29tHzrR7QW3GMSWTuwjvHWzzs38H+BJO8aVb9+8kT391VTfRvjxpZvjbv9HRtoqLqT13C07eE+3IW4RBl7eEd0K5Yd2wnb9FZfzK7R+5IS5g5/50TZ3q8Q+5s7JIhbHbNI+G7oaypfqllDBwU54I7SMVdzi0Ek8XBDmEO5iASffWDo5zw2Epyee+q/zmFvPzy3HC3BlxksDL3jX3/AftxjAhq7+N95Dr7I6ufJ8aJrz7rvu+hvdBPPb+xdNFhiYNWum8wy5MFeVJZ6GV8NwxwfvuL+5VW83WH8930/mk+Old7ddd/EvvXRs++36+fnxrrn2BtvUTdD+3XcjDO9FQvK6d+9WdN979erpBQgmtn9y+af9CrCEta28cm8/sX4zF3qGGPvZZ8P84gcIJyycUIz17t3Te4YM/vAjv+Jjq5YtvedRMXWrWob7hMUZWBDiJ7fKKnP2MZdbZcYvTcZCaO99bsL6TdxiGKxsWRtGyN9LL79iDzoPUcKTESnfeutt+8ZNln/ySSd4wQlhDWHu1tvudNw3d9d4tl9QpbLzd3Rz2WEsQlDWyE0W70LBX3/jrcqqlHwe14D7lvuXlSO5bxAMuKf5Y0B1rZhrkK/tBx96xM/FxgrGvXv19KIhZRFO6osh7Pdz4bcsnMIKxHhhIcoxr2bXrl3s3HPOyjsUniVCHzd1Ia19t9rSJvw8wfhDBvPNIXLxHcGzgqjMNeP74gO3WvC0adNrfS6+YsZRqL95B7oUMwgj7dt3S3vDPb/PPPs/F7p9oA8VLvS9UdXfZfxB55+X/8t/zx/w232dp3ob+/iT5LuxZ89EFF+KGHRqERABERABEaj3BC4896/WxEXmIc499/JLtokLV2WhB+aUI3wVTzn+PYODyeHHHmk3XnODfzeo9wP/FQxgmRbmBrlQUQwvt/Xc6qpbOE+04zZYIevplr6+LRs3tLv27G6nOg+505wHG8ZiCWdt3dF+u0Yy99TFfTvaQvePz8fdIhCXvDHOGjsxbvtVW9tNOyViH95p5zlR759vj7ennSjYunmZXeEWXzjuvz9mT7dNtxb2F1fmSjeX3ZFP/uDTV2zd2K8E26VlmfGpLH+0ExpjK3OK4aN7dbcT3Iqyb4+cbi877762TlRElPu763t9MV6WWSAA0SIW5eg/YVQIDiHUNcz7lW9seL6w6ACrs/JBjODFj3CefHbgAfsb3hB4XT075jnbYovNfMhWVVdHJHT2iMMOsedeeNHuuvteLxgxP9pxxx6V9WDK14cllc78UCedeJxf1fCLL77yK55ybjys4nmISEMw4IUL0e4ht6IkHnQbbriBG+PB/gWMMsUYnmZ77rGbD1lDqGS1PryUEI/uuPMeP7/US+4vPXjBDOi/fZW8l/B0OWD/fe3J/z7jrzGLVbCq6b//c3MxXatSma3dCy4rROKV+ZITIpjwnvuN0OnKbA83duZ8evudd734XFvCHC/dhPyxeu6jjz3pfxG3bt3KDjv0YFt33XV8l7j3J0ycaK87z1P6wJxsxx1zlF1xVRLqlqvfm/TZyC968f6gQUYoHIII4aKPPf5kruL1Ig3PtJN+f4Ldefc99pnzakXIxQsUIZp7rrpWzDXI1/bh7rvibrdy6VPu3uUfUXz3bbH5ZtnFKfLVK7X0fffZy39PEJLK4hD8o3Cdtdfy3yeV9XXHAf29EMfiEYTwUg/x+4jDD/HVOP7D749336X3eS86rhkL17BAxj5771lZ09XKKzSOQv2t1kmXQKXddtnZ3nErCw98+13r7+51FpEp9L1R1d9l/FHt9/xeue8Bv6Izw2LBG5jye10mAiIgAiIgAiJQMwL8sf/Cv11iu+62hz366EM28INBNu2Vl/xCD8wpR/gqnnKIcl8O+9yOOvFYu+6Kf7k/eNYfTaBmhOpv7QbuhdsFUsrSBKbOXWjMSdfZCVz57CcnkK3oPOIQxtLGCq/kr+REtrDYQroMx+NcWCuedmH+unSZQvnp8kxtR53K+p2usywf4/3Fy3js5ltovMxj19DNrVMbIUl4dTRp0tgLMYXOu7Ty+QoY/ZObQL1Zc7faaRJ6m68veLIgeoX5ifKVK5SOAMELd2ykTZnCarHlCx3E+cXs0wYT9C/vJqRPt19M/aqUIWyL+yssTlJs3VxjL7ZuoXKEsM6dO6dSARgPP+b8KtYIZ6VdXrCXJeM6hNWJa3NcxVyDXOeDM4uZsABETZ+vXO0vyTRC4hH5wxyVxZyb76FfqOfuzfQfZkJ9ynDNqvrMhfpV3VY2jmL6W9XzLa3yxdyzVf1dNttNWUBIzZK6VkuLnc4rAiIgAiIgAsUSGD1mQrFFq1SOf5Ok/+2Iswui3IhvhvtF5f71z6tsjTXXqlK76cJdOrdPJ1U4rqvxVThJHR4UGl8dnto3LWGurgmrfREQAREQAREQAREQAREQAREQAREQgV8tgSUtXI0fP84OP/pwN8/5RO9R98rzL9eIfSHhakmPr0aDyVG50PhyVKnVpIouK7XatBoTAREQAREQAREQAREQAREQAREQAREQARFYkgQIX8VTrpWb87VXr15L8tQ6VzUIyGOuGtBURQREQAREQAREQAREQAREQAREQAREQASKIbCse5Qt6+Mr5hrXpIw85mpCT3VFQAREQAREQAREQAREQAREQAREQAREQAREoJoEJMxVE5yqiYAIiIAIiIAIiIAIiIAIiIAIiIAIiIAIiEBNCEiYqwk91RUBERABERABERABERABERABERABERABERCBahKQMFdNcKomAiIgAiIgAiIgAiIgAiIgAiIgAiIgAoUINGhQqETp5hfT92LKlOoIS6HvEuZK9e5Qv0RABERABERABERABERABERABERABOo9gbKysno7hmL6XkyZUgVQCn2XMFeqd4f6JQIiIAIiIAIiIAIiIAIiIAIiIAIiUO8JNG/WtN6OoZi+F1OmVAGUQt8lzJXq3aF+iYAIiIAIiIAIiIAIiIAIiIAIiIAI1HsCLVs0s8aN65/XHH2m74VsWR9fofHXNF/CXE0Jqr4IiIAIiIAIiIAIiIAIiIAIiIAIiIAIVEJghbat6pU4hyhHn4u1ZX18xXKoTrkGi5xVp6LqiIAIiIAIiIAIiIAIiIAIiIAIiIAIiIAIFE9g+oxZNnPWHJs/f76VmhrDQgjMuUZ4ZzGecrlGvayPL9eYa5omYa6mBFVfBERABERABERABERABERABERABERABERABKpBQKGs1YCmKiIgAiIgAiIgAiIgAiIgAiIgAiIgAiIgAiJQUwIS5mpKUPVFQAREQAREQAREQAREQAREQAREQAREQAREoBoEJMxVA5qqiIAIiIAIiIAIiIAIiIAIiIAIiIAIiIAIiEBNCUiYqylB1RcBERABERABERABERABERABERABERABERCBahCQMFcNaKoiAiIgAiIgAiIgAiIgAiIgAiIgAiIgAiIgAjUlIGGupgRVXwREQAREQAREQAREQAREQAREQAREQAREQASqQUDCXDWgqYoIiIAIiIAIiIAIiIAIiIAIiIAIiIAIiIAI1JSAhLmaElR9ERABERABERABERABERABERABERABERABEagGgbJq1KnTKhvcPtzGTJ5bp+dQ47VPoPPyTezjo1at/YbVogiIgAiIgAiIgAiIgAiIgAiIgAiIgAgsowT+HwCezJuhuZ+U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7937"/>
            <a:ext cx="12475674" cy="684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64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charge d'herbicide Roundup, 5 L Front_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707" y="155439"/>
            <a:ext cx="4886795" cy="651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789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 err="1">
                <a:solidFill>
                  <a:srgbClr val="FF0000"/>
                </a:solidFill>
              </a:rPr>
              <a:t>Bti</a:t>
            </a:r>
            <a:endParaRPr lang="fr-CA" b="1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7" y="2086377"/>
            <a:ext cx="5221068" cy="3387144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6487" y="2086377"/>
            <a:ext cx="4522011" cy="338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960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A0A1FBB-3024-79D7-207B-A936CA7E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26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34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A5DCE1-20A1-8074-ACB9-E02AE0B4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8" y="0"/>
            <a:ext cx="12126311" cy="689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BD299F1-4734-623E-443D-0197426AD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685" y="0"/>
            <a:ext cx="7112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35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945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185</Words>
  <Application>Microsoft Macintosh PowerPoint</Application>
  <PresentationFormat>Grand écran</PresentationFormat>
  <Paragraphs>23</Paragraphs>
  <Slides>19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Thème Office</vt:lpstr>
      <vt:lpstr>S’abstenir pour ne pas nuire </vt:lpstr>
      <vt:lpstr>Présentation PowerPoint</vt:lpstr>
      <vt:lpstr>Présentation PowerPoint</vt:lpstr>
      <vt:lpstr>Bti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ACTIONS</vt:lpstr>
      <vt:lpstr>Présentation PowerPoint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Compte Microsoft</dc:creator>
  <cp:lastModifiedBy>Claire Charron</cp:lastModifiedBy>
  <cp:revision>26</cp:revision>
  <dcterms:created xsi:type="dcterms:W3CDTF">2023-02-04T12:49:23Z</dcterms:created>
  <dcterms:modified xsi:type="dcterms:W3CDTF">2023-03-01T01:13:06Z</dcterms:modified>
</cp:coreProperties>
</file>